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64" r:id="rId11"/>
    <p:sldId id="27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2580EE-117F-422B-BD9D-DAE8AA13C2EA}" v="17" dt="2025-03-27T18:05:55.194"/>
    <p1510:client id="{CA49BEA0-3EF4-4EC1-8A56-0BBBB77D472F}" v="55" dt="2025-03-28T04:26:48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55" d="100"/>
          <a:sy n="55" d="100"/>
        </p:scale>
        <p:origin x="2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esh S" userId="118b9ba8315b1b4b" providerId="LiveId" clId="{CA49BEA0-3EF4-4EC1-8A56-0BBBB77D472F}"/>
    <pc:docChg chg="undo custSel modSld">
      <pc:chgData name="Magesh S" userId="118b9ba8315b1b4b" providerId="LiveId" clId="{CA49BEA0-3EF4-4EC1-8A56-0BBBB77D472F}" dt="2025-03-28T04:27:21.512" v="215" actId="1076"/>
      <pc:docMkLst>
        <pc:docMk/>
      </pc:docMkLst>
      <pc:sldChg chg="modSp">
        <pc:chgData name="Magesh S" userId="118b9ba8315b1b4b" providerId="LiveId" clId="{CA49BEA0-3EF4-4EC1-8A56-0BBBB77D472F}" dt="2025-03-28T03:13:32.054" v="52" actId="20577"/>
        <pc:sldMkLst>
          <pc:docMk/>
          <pc:sldMk cId="4109882321" sldId="256"/>
        </pc:sldMkLst>
        <pc:spChg chg="mod">
          <ac:chgData name="Magesh S" userId="118b9ba8315b1b4b" providerId="LiveId" clId="{CA49BEA0-3EF4-4EC1-8A56-0BBBB77D472F}" dt="2025-03-28T03:13:32.054" v="52" actId="20577"/>
          <ac:spMkLst>
            <pc:docMk/>
            <pc:sldMk cId="4109882321" sldId="256"/>
            <ac:spMk id="3" creationId="{EC4FFF50-ACDA-92D3-8601-9A0ADF272569}"/>
          </ac:spMkLst>
        </pc:spChg>
      </pc:sldChg>
      <pc:sldChg chg="modSp modAnim">
        <pc:chgData name="Magesh S" userId="118b9ba8315b1b4b" providerId="LiveId" clId="{CA49BEA0-3EF4-4EC1-8A56-0BBBB77D472F}" dt="2025-03-28T03:08:45.775" v="46" actId="113"/>
        <pc:sldMkLst>
          <pc:docMk/>
          <pc:sldMk cId="2545551153" sldId="259"/>
        </pc:sldMkLst>
        <pc:spChg chg="mod">
          <ac:chgData name="Magesh S" userId="118b9ba8315b1b4b" providerId="LiveId" clId="{CA49BEA0-3EF4-4EC1-8A56-0BBBB77D472F}" dt="2025-03-28T03:08:45.775" v="46" actId="113"/>
          <ac:spMkLst>
            <pc:docMk/>
            <pc:sldMk cId="2545551153" sldId="259"/>
            <ac:spMk id="7" creationId="{B602475B-115E-A7F0-4ADB-A4C45B41237C}"/>
          </ac:spMkLst>
        </pc:spChg>
      </pc:sldChg>
      <pc:sldChg chg="modSp mod">
        <pc:chgData name="Magesh S" userId="118b9ba8315b1b4b" providerId="LiveId" clId="{CA49BEA0-3EF4-4EC1-8A56-0BBBB77D472F}" dt="2025-03-28T03:53:55.686" v="162" actId="1076"/>
        <pc:sldMkLst>
          <pc:docMk/>
          <pc:sldMk cId="3590671739" sldId="260"/>
        </pc:sldMkLst>
        <pc:spChg chg="mod">
          <ac:chgData name="Magesh S" userId="118b9ba8315b1b4b" providerId="LiveId" clId="{CA49BEA0-3EF4-4EC1-8A56-0BBBB77D472F}" dt="2025-03-28T03:53:55.686" v="162" actId="1076"/>
          <ac:spMkLst>
            <pc:docMk/>
            <pc:sldMk cId="3590671739" sldId="260"/>
            <ac:spMk id="7" creationId="{9390E01C-ACBB-CC98-4019-0F58EF5A8750}"/>
          </ac:spMkLst>
        </pc:spChg>
      </pc:sldChg>
      <pc:sldChg chg="modSp mod">
        <pc:chgData name="Magesh S" userId="118b9ba8315b1b4b" providerId="LiveId" clId="{CA49BEA0-3EF4-4EC1-8A56-0BBBB77D472F}" dt="2025-03-28T03:36:10.836" v="64" actId="14100"/>
        <pc:sldMkLst>
          <pc:docMk/>
          <pc:sldMk cId="3462871205" sldId="261"/>
        </pc:sldMkLst>
        <pc:spChg chg="mod">
          <ac:chgData name="Magesh S" userId="118b9ba8315b1b4b" providerId="LiveId" clId="{CA49BEA0-3EF4-4EC1-8A56-0BBBB77D472F}" dt="2025-03-28T03:36:10.836" v="64" actId="14100"/>
          <ac:spMkLst>
            <pc:docMk/>
            <pc:sldMk cId="3462871205" sldId="261"/>
            <ac:spMk id="7" creationId="{5B4C2D60-F24D-8D60-F6D7-9AD0CE96E56B}"/>
          </ac:spMkLst>
        </pc:spChg>
      </pc:sldChg>
      <pc:sldChg chg="addSp delSp modSp mod">
        <pc:chgData name="Magesh S" userId="118b9ba8315b1b4b" providerId="LiveId" clId="{CA49BEA0-3EF4-4EC1-8A56-0BBBB77D472F}" dt="2025-03-28T04:27:21.512" v="215" actId="1076"/>
        <pc:sldMkLst>
          <pc:docMk/>
          <pc:sldMk cId="2522966555" sldId="262"/>
        </pc:sldMkLst>
        <pc:spChg chg="mod">
          <ac:chgData name="Magesh S" userId="118b9ba8315b1b4b" providerId="LiveId" clId="{CA49BEA0-3EF4-4EC1-8A56-0BBBB77D472F}" dt="2025-03-28T04:25:46.883" v="208" actId="1076"/>
          <ac:spMkLst>
            <pc:docMk/>
            <pc:sldMk cId="2522966555" sldId="262"/>
            <ac:spMk id="7" creationId="{E392C5DF-4EF8-1438-625E-1D9C22C1393B}"/>
          </ac:spMkLst>
        </pc:spChg>
        <pc:spChg chg="add del">
          <ac:chgData name="Magesh S" userId="118b9ba8315b1b4b" providerId="LiveId" clId="{CA49BEA0-3EF4-4EC1-8A56-0BBBB77D472F}" dt="2025-03-28T03:36:31.830" v="67" actId="26606"/>
          <ac:spMkLst>
            <pc:docMk/>
            <pc:sldMk cId="2522966555" sldId="262"/>
            <ac:spMk id="31" creationId="{A8384FB5-9ADC-4DDC-881B-597D56F5B15D}"/>
          </ac:spMkLst>
        </pc:spChg>
        <pc:spChg chg="add del">
          <ac:chgData name="Magesh S" userId="118b9ba8315b1b4b" providerId="LiveId" clId="{CA49BEA0-3EF4-4EC1-8A56-0BBBB77D472F}" dt="2025-03-28T03:36:31.830" v="67" actId="26606"/>
          <ac:spMkLst>
            <pc:docMk/>
            <pc:sldMk cId="2522966555" sldId="262"/>
            <ac:spMk id="32" creationId="{1199E1B1-A8C0-4FE8-A5A8-1CB41D69F857}"/>
          </ac:spMkLst>
        </pc:spChg>
        <pc:spChg chg="add del">
          <ac:chgData name="Magesh S" userId="118b9ba8315b1b4b" providerId="LiveId" clId="{CA49BEA0-3EF4-4EC1-8A56-0BBBB77D472F}" dt="2025-03-28T03:36:31.830" v="67" actId="26606"/>
          <ac:spMkLst>
            <pc:docMk/>
            <pc:sldMk cId="2522966555" sldId="262"/>
            <ac:spMk id="33" creationId="{84A8DE83-DE75-4B41-9DB4-A7EC0B0DEC0B}"/>
          </ac:spMkLst>
        </pc:spChg>
        <pc:spChg chg="add del">
          <ac:chgData name="Magesh S" userId="118b9ba8315b1b4b" providerId="LiveId" clId="{CA49BEA0-3EF4-4EC1-8A56-0BBBB77D472F}" dt="2025-03-28T03:36:31.830" v="67" actId="26606"/>
          <ac:spMkLst>
            <pc:docMk/>
            <pc:sldMk cId="2522966555" sldId="262"/>
            <ac:spMk id="34" creationId="{A7009A0A-BEF5-4EAC-AF15-E4F9F002E239}"/>
          </ac:spMkLst>
        </pc:spChg>
        <pc:spChg chg="add del">
          <ac:chgData name="Magesh S" userId="118b9ba8315b1b4b" providerId="LiveId" clId="{CA49BEA0-3EF4-4EC1-8A56-0BBBB77D472F}" dt="2025-03-28T03:36:31.820" v="66" actId="26606"/>
          <ac:spMkLst>
            <pc:docMk/>
            <pc:sldMk cId="2522966555" sldId="262"/>
            <ac:spMk id="39" creationId="{9A1F4656-FFDA-4BA3-8516-90E58C01A500}"/>
          </ac:spMkLst>
        </pc:spChg>
        <pc:spChg chg="add del">
          <ac:chgData name="Magesh S" userId="118b9ba8315b1b4b" providerId="LiveId" clId="{CA49BEA0-3EF4-4EC1-8A56-0BBBB77D472F}" dt="2025-03-28T03:37:12.329" v="79" actId="26606"/>
          <ac:spMkLst>
            <pc:docMk/>
            <pc:sldMk cId="2522966555" sldId="262"/>
            <ac:spMk id="45" creationId="{BCED4D40-4B67-4331-AC48-79B82B4A47D8}"/>
          </ac:spMkLst>
        </pc:spChg>
        <pc:spChg chg="add del">
          <ac:chgData name="Magesh S" userId="118b9ba8315b1b4b" providerId="LiveId" clId="{CA49BEA0-3EF4-4EC1-8A56-0BBBB77D472F}" dt="2025-03-28T03:37:12.329" v="79" actId="26606"/>
          <ac:spMkLst>
            <pc:docMk/>
            <pc:sldMk cId="2522966555" sldId="262"/>
            <ac:spMk id="46" creationId="{670CEDEF-4F34-412E-84EE-329C1E936AF5}"/>
          </ac:spMkLst>
        </pc:spChg>
        <pc:spChg chg="add del">
          <ac:chgData name="Magesh S" userId="118b9ba8315b1b4b" providerId="LiveId" clId="{CA49BEA0-3EF4-4EC1-8A56-0BBBB77D472F}" dt="2025-03-28T03:37:10.492" v="74" actId="26606"/>
          <ac:spMkLst>
            <pc:docMk/>
            <pc:sldMk cId="2522966555" sldId="262"/>
            <ac:spMk id="51" creationId="{A8384FB5-9ADC-4DDC-881B-597D56F5B15D}"/>
          </ac:spMkLst>
        </pc:spChg>
        <pc:spChg chg="add del">
          <ac:chgData name="Magesh S" userId="118b9ba8315b1b4b" providerId="LiveId" clId="{CA49BEA0-3EF4-4EC1-8A56-0BBBB77D472F}" dt="2025-03-28T03:37:10.492" v="74" actId="26606"/>
          <ac:spMkLst>
            <pc:docMk/>
            <pc:sldMk cId="2522966555" sldId="262"/>
            <ac:spMk id="53" creationId="{1199E1B1-A8C0-4FE8-A5A8-1CB41D69F857}"/>
          </ac:spMkLst>
        </pc:spChg>
        <pc:spChg chg="add del">
          <ac:chgData name="Magesh S" userId="118b9ba8315b1b4b" providerId="LiveId" clId="{CA49BEA0-3EF4-4EC1-8A56-0BBBB77D472F}" dt="2025-03-28T03:37:10.492" v="74" actId="26606"/>
          <ac:spMkLst>
            <pc:docMk/>
            <pc:sldMk cId="2522966555" sldId="262"/>
            <ac:spMk id="55" creationId="{84A8DE83-DE75-4B41-9DB4-A7EC0B0DEC0B}"/>
          </ac:spMkLst>
        </pc:spChg>
        <pc:spChg chg="add del">
          <ac:chgData name="Magesh S" userId="118b9ba8315b1b4b" providerId="LiveId" clId="{CA49BEA0-3EF4-4EC1-8A56-0BBBB77D472F}" dt="2025-03-28T03:37:10.492" v="74" actId="26606"/>
          <ac:spMkLst>
            <pc:docMk/>
            <pc:sldMk cId="2522966555" sldId="262"/>
            <ac:spMk id="57" creationId="{A7009A0A-BEF5-4EAC-AF15-E4F9F002E239}"/>
          </ac:spMkLst>
        </pc:spChg>
        <pc:spChg chg="add del">
          <ac:chgData name="Magesh S" userId="118b9ba8315b1b4b" providerId="LiveId" clId="{CA49BEA0-3EF4-4EC1-8A56-0BBBB77D472F}" dt="2025-03-28T03:37:10.954" v="76" actId="26606"/>
          <ac:spMkLst>
            <pc:docMk/>
            <pc:sldMk cId="2522966555" sldId="262"/>
            <ac:spMk id="59" creationId="{BCED4D40-4B67-4331-AC48-79B82B4A47D8}"/>
          </ac:spMkLst>
        </pc:spChg>
        <pc:spChg chg="add del">
          <ac:chgData name="Magesh S" userId="118b9ba8315b1b4b" providerId="LiveId" clId="{CA49BEA0-3EF4-4EC1-8A56-0BBBB77D472F}" dt="2025-03-28T03:37:10.954" v="76" actId="26606"/>
          <ac:spMkLst>
            <pc:docMk/>
            <pc:sldMk cId="2522966555" sldId="262"/>
            <ac:spMk id="60" creationId="{670CEDEF-4F34-412E-84EE-329C1E936AF5}"/>
          </ac:spMkLst>
        </pc:spChg>
        <pc:spChg chg="add del">
          <ac:chgData name="Magesh S" userId="118b9ba8315b1b4b" providerId="LiveId" clId="{CA49BEA0-3EF4-4EC1-8A56-0BBBB77D472F}" dt="2025-03-28T03:37:12.314" v="78" actId="26606"/>
          <ac:spMkLst>
            <pc:docMk/>
            <pc:sldMk cId="2522966555" sldId="262"/>
            <ac:spMk id="62" creationId="{A8384FB5-9ADC-4DDC-881B-597D56F5B15D}"/>
          </ac:spMkLst>
        </pc:spChg>
        <pc:spChg chg="add del">
          <ac:chgData name="Magesh S" userId="118b9ba8315b1b4b" providerId="LiveId" clId="{CA49BEA0-3EF4-4EC1-8A56-0BBBB77D472F}" dt="2025-03-28T03:37:12.314" v="78" actId="26606"/>
          <ac:spMkLst>
            <pc:docMk/>
            <pc:sldMk cId="2522966555" sldId="262"/>
            <ac:spMk id="63" creationId="{1199E1B1-A8C0-4FE8-A5A8-1CB41D69F857}"/>
          </ac:spMkLst>
        </pc:spChg>
        <pc:spChg chg="add del">
          <ac:chgData name="Magesh S" userId="118b9ba8315b1b4b" providerId="LiveId" clId="{CA49BEA0-3EF4-4EC1-8A56-0BBBB77D472F}" dt="2025-03-28T03:37:12.314" v="78" actId="26606"/>
          <ac:spMkLst>
            <pc:docMk/>
            <pc:sldMk cId="2522966555" sldId="262"/>
            <ac:spMk id="64" creationId="{84A8DE83-DE75-4B41-9DB4-A7EC0B0DEC0B}"/>
          </ac:spMkLst>
        </pc:spChg>
        <pc:spChg chg="add del">
          <ac:chgData name="Magesh S" userId="118b9ba8315b1b4b" providerId="LiveId" clId="{CA49BEA0-3EF4-4EC1-8A56-0BBBB77D472F}" dt="2025-03-28T03:37:12.314" v="78" actId="26606"/>
          <ac:spMkLst>
            <pc:docMk/>
            <pc:sldMk cId="2522966555" sldId="262"/>
            <ac:spMk id="65" creationId="{A7009A0A-BEF5-4EAC-AF15-E4F9F002E239}"/>
          </ac:spMkLst>
        </pc:spChg>
        <pc:spChg chg="add del">
          <ac:chgData name="Magesh S" userId="118b9ba8315b1b4b" providerId="LiveId" clId="{CA49BEA0-3EF4-4EC1-8A56-0BBBB77D472F}" dt="2025-03-28T03:37:22.191" v="85" actId="26606"/>
          <ac:spMkLst>
            <pc:docMk/>
            <pc:sldMk cId="2522966555" sldId="262"/>
            <ac:spMk id="67" creationId="{91DC6ABD-215C-4EA8-A483-CEF5B99AB385}"/>
          </ac:spMkLst>
        </pc:spChg>
        <pc:spChg chg="add del">
          <ac:chgData name="Magesh S" userId="118b9ba8315b1b4b" providerId="LiveId" clId="{CA49BEA0-3EF4-4EC1-8A56-0BBBB77D472F}" dt="2025-03-28T03:37:22.191" v="85" actId="26606"/>
          <ac:spMkLst>
            <pc:docMk/>
            <pc:sldMk cId="2522966555" sldId="262"/>
            <ac:spMk id="70" creationId="{04357C93-F0CB-4A1C-8F77-4E9063789819}"/>
          </ac:spMkLst>
        </pc:spChg>
        <pc:spChg chg="add del">
          <ac:chgData name="Magesh S" userId="118b9ba8315b1b4b" providerId="LiveId" clId="{CA49BEA0-3EF4-4EC1-8A56-0BBBB77D472F}" dt="2025-03-28T03:37:19.997" v="82" actId="26606"/>
          <ac:spMkLst>
            <pc:docMk/>
            <pc:sldMk cId="2522966555" sldId="262"/>
            <ac:spMk id="75" creationId="{A8384FB5-9ADC-4DDC-881B-597D56F5B15D}"/>
          </ac:spMkLst>
        </pc:spChg>
        <pc:spChg chg="add del">
          <ac:chgData name="Magesh S" userId="118b9ba8315b1b4b" providerId="LiveId" clId="{CA49BEA0-3EF4-4EC1-8A56-0BBBB77D472F}" dt="2025-03-28T03:37:19.997" v="82" actId="26606"/>
          <ac:spMkLst>
            <pc:docMk/>
            <pc:sldMk cId="2522966555" sldId="262"/>
            <ac:spMk id="77" creationId="{1199E1B1-A8C0-4FE8-A5A8-1CB41D69F857}"/>
          </ac:spMkLst>
        </pc:spChg>
        <pc:spChg chg="add del">
          <ac:chgData name="Magesh S" userId="118b9ba8315b1b4b" providerId="LiveId" clId="{CA49BEA0-3EF4-4EC1-8A56-0BBBB77D472F}" dt="2025-03-28T03:37:19.997" v="82" actId="26606"/>
          <ac:spMkLst>
            <pc:docMk/>
            <pc:sldMk cId="2522966555" sldId="262"/>
            <ac:spMk id="79" creationId="{84A8DE83-DE75-4B41-9DB4-A7EC0B0DEC0B}"/>
          </ac:spMkLst>
        </pc:spChg>
        <pc:spChg chg="add del">
          <ac:chgData name="Magesh S" userId="118b9ba8315b1b4b" providerId="LiveId" clId="{CA49BEA0-3EF4-4EC1-8A56-0BBBB77D472F}" dt="2025-03-28T03:37:19.997" v="82" actId="26606"/>
          <ac:spMkLst>
            <pc:docMk/>
            <pc:sldMk cId="2522966555" sldId="262"/>
            <ac:spMk id="81" creationId="{A7009A0A-BEF5-4EAC-AF15-E4F9F002E239}"/>
          </ac:spMkLst>
        </pc:spChg>
        <pc:spChg chg="add del">
          <ac:chgData name="Magesh S" userId="118b9ba8315b1b4b" providerId="LiveId" clId="{CA49BEA0-3EF4-4EC1-8A56-0BBBB77D472F}" dt="2025-03-28T03:37:22.175" v="84" actId="26606"/>
          <ac:spMkLst>
            <pc:docMk/>
            <pc:sldMk cId="2522966555" sldId="262"/>
            <ac:spMk id="83" creationId="{76906711-0AFB-47DD-A4B6-4E94B38B8C91}"/>
          </ac:spMkLst>
        </pc:spChg>
        <pc:spChg chg="add del">
          <ac:chgData name="Magesh S" userId="118b9ba8315b1b4b" providerId="LiveId" clId="{CA49BEA0-3EF4-4EC1-8A56-0BBBB77D472F}" dt="2025-03-28T03:37:22.175" v="84" actId="26606"/>
          <ac:spMkLst>
            <pc:docMk/>
            <pc:sldMk cId="2522966555" sldId="262"/>
            <ac:spMk id="84" creationId="{AA91F649-894C-41F6-A21D-3D1AC558E934}"/>
          </ac:spMkLst>
        </pc:spChg>
        <pc:spChg chg="add del">
          <ac:chgData name="Magesh S" userId="118b9ba8315b1b4b" providerId="LiveId" clId="{CA49BEA0-3EF4-4EC1-8A56-0BBBB77D472F}" dt="2025-03-28T03:37:22.175" v="84" actId="26606"/>
          <ac:spMkLst>
            <pc:docMk/>
            <pc:sldMk cId="2522966555" sldId="262"/>
            <ac:spMk id="85" creationId="{56037404-66BD-46B5-9323-1B531319671A}"/>
          </ac:spMkLst>
        </pc:spChg>
        <pc:spChg chg="add del">
          <ac:chgData name="Magesh S" userId="118b9ba8315b1b4b" providerId="LiveId" clId="{CA49BEA0-3EF4-4EC1-8A56-0BBBB77D472F}" dt="2025-03-28T04:19:44.923" v="192" actId="26606"/>
          <ac:spMkLst>
            <pc:docMk/>
            <pc:sldMk cId="2522966555" sldId="262"/>
            <ac:spMk id="90" creationId="{23D09407-53BC-485E-B4CE-BC5E4FC4B25B}"/>
          </ac:spMkLst>
        </pc:spChg>
        <pc:spChg chg="add del">
          <ac:chgData name="Magesh S" userId="118b9ba8315b1b4b" providerId="LiveId" clId="{CA49BEA0-3EF4-4EC1-8A56-0BBBB77D472F}" dt="2025-03-28T04:19:44.923" v="192" actId="26606"/>
          <ac:spMkLst>
            <pc:docMk/>
            <pc:sldMk cId="2522966555" sldId="262"/>
            <ac:spMk id="91" creationId="{921DB988-49FC-4608-B0A2-E2F3A4019041}"/>
          </ac:spMkLst>
        </pc:spChg>
        <pc:spChg chg="add">
          <ac:chgData name="Magesh S" userId="118b9ba8315b1b4b" providerId="LiveId" clId="{CA49BEA0-3EF4-4EC1-8A56-0BBBB77D472F}" dt="2025-03-28T04:19:44.923" v="192" actId="26606"/>
          <ac:spMkLst>
            <pc:docMk/>
            <pc:sldMk cId="2522966555" sldId="262"/>
            <ac:spMk id="100" creationId="{0E91F5CA-B392-444C-88E3-BF5BAAEBDEB0}"/>
          </ac:spMkLst>
        </pc:spChg>
        <pc:spChg chg="add">
          <ac:chgData name="Magesh S" userId="118b9ba8315b1b4b" providerId="LiveId" clId="{CA49BEA0-3EF4-4EC1-8A56-0BBBB77D472F}" dt="2025-03-28T04:19:44.923" v="192" actId="26606"/>
          <ac:spMkLst>
            <pc:docMk/>
            <pc:sldMk cId="2522966555" sldId="262"/>
            <ac:spMk id="102" creationId="{DFCA2118-59A2-4310-A4B2-F2CBA821E842}"/>
          </ac:spMkLst>
        </pc:spChg>
        <pc:grpChg chg="add del">
          <ac:chgData name="Magesh S" userId="118b9ba8315b1b4b" providerId="LiveId" clId="{CA49BEA0-3EF4-4EC1-8A56-0BBBB77D472F}" dt="2025-03-28T03:36:31.820" v="66" actId="26606"/>
          <ac:grpSpMkLst>
            <pc:docMk/>
            <pc:sldMk cId="2522966555" sldId="262"/>
            <ac:grpSpMk id="41" creationId="{CB018903-3549-4A3B-A9DF-B26757CAA9C6}"/>
          </ac:grpSpMkLst>
        </pc:grpChg>
        <pc:grpChg chg="add del">
          <ac:chgData name="Magesh S" userId="118b9ba8315b1b4b" providerId="LiveId" clId="{CA49BEA0-3EF4-4EC1-8A56-0BBBB77D472F}" dt="2025-03-28T03:37:22.191" v="85" actId="26606"/>
          <ac:grpSpMkLst>
            <pc:docMk/>
            <pc:sldMk cId="2522966555" sldId="262"/>
            <ac:grpSpMk id="68" creationId="{3AF6A671-C637-4547-85F4-51B6D1881399}"/>
          </ac:grpSpMkLst>
        </pc:grpChg>
        <pc:grpChg chg="add del">
          <ac:chgData name="Magesh S" userId="118b9ba8315b1b4b" providerId="LiveId" clId="{CA49BEA0-3EF4-4EC1-8A56-0BBBB77D472F}" dt="2025-03-28T04:19:44.923" v="192" actId="26606"/>
          <ac:grpSpMkLst>
            <pc:docMk/>
            <pc:sldMk cId="2522966555" sldId="262"/>
            <ac:grpSpMk id="92" creationId="{E9B930FD-8671-4C4C-ADCF-73AC1D0CD417}"/>
          </ac:grpSpMkLst>
        </pc:grpChg>
        <pc:grpChg chg="add del">
          <ac:chgData name="Magesh S" userId="118b9ba8315b1b4b" providerId="LiveId" clId="{CA49BEA0-3EF4-4EC1-8A56-0BBBB77D472F}" dt="2025-03-28T04:19:44.923" v="192" actId="26606"/>
          <ac:grpSpMkLst>
            <pc:docMk/>
            <pc:sldMk cId="2522966555" sldId="262"/>
            <ac:grpSpMk id="95" creationId="{383C2651-AE0C-4AE4-8725-E2F9414FE219}"/>
          </ac:grpSpMkLst>
        </pc:grpChg>
        <pc:picChg chg="add del mod">
          <ac:chgData name="Magesh S" userId="118b9ba8315b1b4b" providerId="LiveId" clId="{CA49BEA0-3EF4-4EC1-8A56-0BBBB77D472F}" dt="2025-03-28T04:25:59.243" v="209" actId="478"/>
          <ac:picMkLst>
            <pc:docMk/>
            <pc:sldMk cId="2522966555" sldId="262"/>
            <ac:picMk id="3" creationId="{C8E4A4A9-8668-9334-10FC-4D41ED685C3A}"/>
          </ac:picMkLst>
        </pc:picChg>
        <pc:picChg chg="add mod">
          <ac:chgData name="Magesh S" userId="118b9ba8315b1b4b" providerId="LiveId" clId="{CA49BEA0-3EF4-4EC1-8A56-0BBBB77D472F}" dt="2025-03-28T04:27:21.512" v="215" actId="1076"/>
          <ac:picMkLst>
            <pc:docMk/>
            <pc:sldMk cId="2522966555" sldId="262"/>
            <ac:picMk id="5" creationId="{501D1FDF-8A78-FFAA-D204-71E3EEDF8340}"/>
          </ac:picMkLst>
        </pc:picChg>
        <pc:picChg chg="del mod">
          <ac:chgData name="Magesh S" userId="118b9ba8315b1b4b" providerId="LiveId" clId="{CA49BEA0-3EF4-4EC1-8A56-0BBBB77D472F}" dt="2025-03-28T04:25:12.832" v="199" actId="478"/>
          <ac:picMkLst>
            <pc:docMk/>
            <pc:sldMk cId="2522966555" sldId="262"/>
            <ac:picMk id="9" creationId="{CA41CA11-555F-C479-5FF1-5B2A793B43A3}"/>
          </ac:picMkLst>
        </pc:picChg>
      </pc:sldChg>
      <pc:sldChg chg="addSp delSp modSp mod">
        <pc:chgData name="Magesh S" userId="118b9ba8315b1b4b" providerId="LiveId" clId="{CA49BEA0-3EF4-4EC1-8A56-0BBBB77D472F}" dt="2025-03-28T04:19:01.273" v="189" actId="14100"/>
        <pc:sldMkLst>
          <pc:docMk/>
          <pc:sldMk cId="4032304858" sldId="263"/>
        </pc:sldMkLst>
        <pc:spChg chg="mo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3" creationId="{A8A61F4A-28D9-070A-52DA-0D26030AF8EA}"/>
          </ac:spMkLst>
        </pc:spChg>
        <pc:spChg chg="del">
          <ac:chgData name="Magesh S" userId="118b9ba8315b1b4b" providerId="LiveId" clId="{CA49BEA0-3EF4-4EC1-8A56-0BBBB77D472F}" dt="2025-03-28T03:38:06.438" v="91" actId="26606"/>
          <ac:spMkLst>
            <pc:docMk/>
            <pc:sldMk cId="4032304858" sldId="263"/>
            <ac:spMk id="10" creationId="{A8384FB5-9ADC-4DDC-881B-597D56F5B15D}"/>
          </ac:spMkLst>
        </pc:spChg>
        <pc:spChg chg="del">
          <ac:chgData name="Magesh S" userId="118b9ba8315b1b4b" providerId="LiveId" clId="{CA49BEA0-3EF4-4EC1-8A56-0BBBB77D472F}" dt="2025-03-28T03:38:06.438" v="91" actId="26606"/>
          <ac:spMkLst>
            <pc:docMk/>
            <pc:sldMk cId="4032304858" sldId="263"/>
            <ac:spMk id="12" creationId="{1199E1B1-A8C0-4FE8-A5A8-1CB41D69F857}"/>
          </ac:spMkLst>
        </pc:spChg>
        <pc:spChg chg="del">
          <ac:chgData name="Magesh S" userId="118b9ba8315b1b4b" providerId="LiveId" clId="{CA49BEA0-3EF4-4EC1-8A56-0BBBB77D472F}" dt="2025-03-28T03:38:06.438" v="91" actId="26606"/>
          <ac:spMkLst>
            <pc:docMk/>
            <pc:sldMk cId="4032304858" sldId="263"/>
            <ac:spMk id="14" creationId="{84A8DE83-DE75-4B41-9DB4-A7EC0B0DEC0B}"/>
          </ac:spMkLst>
        </pc:spChg>
        <pc:spChg chg="del">
          <ac:chgData name="Magesh S" userId="118b9ba8315b1b4b" providerId="LiveId" clId="{CA49BEA0-3EF4-4EC1-8A56-0BBBB77D472F}" dt="2025-03-28T03:38:06.438" v="91" actId="26606"/>
          <ac:spMkLst>
            <pc:docMk/>
            <pc:sldMk cId="4032304858" sldId="263"/>
            <ac:spMk id="16" creationId="{A7009A0A-BEF5-4EAC-AF15-E4F9F002E239}"/>
          </ac:spMkLst>
        </pc:spChg>
        <pc:spChg chg="add del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21" creationId="{0E91F5CA-B392-444C-88E3-BF5BAAEBDEB0}"/>
          </ac:spMkLst>
        </pc:spChg>
        <pc:spChg chg="add del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23" creationId="{DFCA2118-59A2-4310-A4B2-F2CBA821E842}"/>
          </ac:spMkLst>
        </pc:spChg>
        <pc:spChg chg="ad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28" creationId="{A8384FB5-9ADC-4DDC-881B-597D56F5B15D}"/>
          </ac:spMkLst>
        </pc:spChg>
        <pc:spChg chg="ad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30" creationId="{1199E1B1-A8C0-4FE8-A5A8-1CB41D69F857}"/>
          </ac:spMkLst>
        </pc:spChg>
        <pc:spChg chg="ad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32" creationId="{84A8DE83-DE75-4B41-9DB4-A7EC0B0DEC0B}"/>
          </ac:spMkLst>
        </pc:spChg>
        <pc:spChg chg="add">
          <ac:chgData name="Magesh S" userId="118b9ba8315b1b4b" providerId="LiveId" clId="{CA49BEA0-3EF4-4EC1-8A56-0BBBB77D472F}" dt="2025-03-28T04:18:40.578" v="185" actId="26606"/>
          <ac:spMkLst>
            <pc:docMk/>
            <pc:sldMk cId="4032304858" sldId="263"/>
            <ac:spMk id="34" creationId="{A7009A0A-BEF5-4EAC-AF15-E4F9F002E239}"/>
          </ac:spMkLst>
        </pc:spChg>
        <pc:picChg chg="mod">
          <ac:chgData name="Magesh S" userId="118b9ba8315b1b4b" providerId="LiveId" clId="{CA49BEA0-3EF4-4EC1-8A56-0BBBB77D472F}" dt="2025-03-28T04:19:01.273" v="189" actId="14100"/>
          <ac:picMkLst>
            <pc:docMk/>
            <pc:sldMk cId="4032304858" sldId="263"/>
            <ac:picMk id="5" creationId="{F1448859-1103-C337-32FB-A715D023CFAA}"/>
          </ac:picMkLst>
        </pc:picChg>
      </pc:sldChg>
      <pc:sldChg chg="modSp mod">
        <pc:chgData name="Magesh S" userId="118b9ba8315b1b4b" providerId="LiveId" clId="{CA49BEA0-3EF4-4EC1-8A56-0BBBB77D472F}" dt="2025-03-28T04:19:30.815" v="191" actId="14100"/>
        <pc:sldMkLst>
          <pc:docMk/>
          <pc:sldMk cId="532683486" sldId="264"/>
        </pc:sldMkLst>
        <pc:picChg chg="mod">
          <ac:chgData name="Magesh S" userId="118b9ba8315b1b4b" providerId="LiveId" clId="{CA49BEA0-3EF4-4EC1-8A56-0BBBB77D472F}" dt="2025-03-28T04:19:30.815" v="191" actId="14100"/>
          <ac:picMkLst>
            <pc:docMk/>
            <pc:sldMk cId="532683486" sldId="264"/>
            <ac:picMk id="5" creationId="{6E024B1B-FEC2-6AF4-90C6-531F6B2DA81B}"/>
          </ac:picMkLst>
        </pc:picChg>
      </pc:sldChg>
      <pc:sldChg chg="modSp mod">
        <pc:chgData name="Magesh S" userId="118b9ba8315b1b4b" providerId="LiveId" clId="{CA49BEA0-3EF4-4EC1-8A56-0BBBB77D472F}" dt="2025-03-28T03:48:52.203" v="140" actId="20577"/>
        <pc:sldMkLst>
          <pc:docMk/>
          <pc:sldMk cId="2249339971" sldId="267"/>
        </pc:sldMkLst>
        <pc:spChg chg="mod">
          <ac:chgData name="Magesh S" userId="118b9ba8315b1b4b" providerId="LiveId" clId="{CA49BEA0-3EF4-4EC1-8A56-0BBBB77D472F}" dt="2025-03-28T03:48:52.203" v="140" actId="20577"/>
          <ac:spMkLst>
            <pc:docMk/>
            <pc:sldMk cId="2249339971" sldId="267"/>
            <ac:spMk id="3" creationId="{0C0E403C-EA23-D65D-78FB-FDFB3D826EB3}"/>
          </ac:spMkLst>
        </pc:spChg>
      </pc:sldChg>
      <pc:sldChg chg="modSp mod">
        <pc:chgData name="Magesh S" userId="118b9ba8315b1b4b" providerId="LiveId" clId="{CA49BEA0-3EF4-4EC1-8A56-0BBBB77D472F}" dt="2025-03-28T03:10:28.471" v="50" actId="20577"/>
        <pc:sldMkLst>
          <pc:docMk/>
          <pc:sldMk cId="3962236973" sldId="271"/>
        </pc:sldMkLst>
        <pc:spChg chg="mod">
          <ac:chgData name="Magesh S" userId="118b9ba8315b1b4b" providerId="LiveId" clId="{CA49BEA0-3EF4-4EC1-8A56-0BBBB77D472F}" dt="2025-03-28T03:10:28.471" v="50" actId="20577"/>
          <ac:spMkLst>
            <pc:docMk/>
            <pc:sldMk cId="3962236973" sldId="271"/>
            <ac:spMk id="2" creationId="{08627C74-9345-8A9D-CC81-94F9349DCEFB}"/>
          </ac:spMkLst>
        </pc:spChg>
      </pc:sldChg>
      <pc:sldChg chg="addSp delSp modSp mod setBg addAnim delAnim">
        <pc:chgData name="Magesh S" userId="118b9ba8315b1b4b" providerId="LiveId" clId="{CA49BEA0-3EF4-4EC1-8A56-0BBBB77D472F}" dt="2025-03-28T04:18:07.391" v="184" actId="478"/>
        <pc:sldMkLst>
          <pc:docMk/>
          <pc:sldMk cId="1339401118" sldId="272"/>
        </pc:sldMkLst>
        <pc:spChg chg="mod">
          <ac:chgData name="Magesh S" userId="118b9ba8315b1b4b" providerId="LiveId" clId="{CA49BEA0-3EF4-4EC1-8A56-0BBBB77D472F}" dt="2025-03-28T04:17:59.041" v="183" actId="2711"/>
          <ac:spMkLst>
            <pc:docMk/>
            <pc:sldMk cId="1339401118" sldId="272"/>
            <ac:spMk id="2" creationId="{46A5B9BD-022D-D721-8BDE-69DA88B4286D}"/>
          </ac:spMkLst>
        </pc:spChg>
        <pc:spChg chg="del mod">
          <ac:chgData name="Magesh S" userId="118b9ba8315b1b4b" providerId="LiveId" clId="{CA49BEA0-3EF4-4EC1-8A56-0BBBB77D472F}" dt="2025-03-28T04:18:07.391" v="184" actId="478"/>
          <ac:spMkLst>
            <pc:docMk/>
            <pc:sldMk cId="1339401118" sldId="272"/>
            <ac:spMk id="3" creationId="{BAB64D40-DA8A-0672-6B08-AA93C1223384}"/>
          </ac:spMkLst>
        </pc:spChg>
        <pc:spChg chg="add del">
          <ac:chgData name="Magesh S" userId="118b9ba8315b1b4b" providerId="LiveId" clId="{CA49BEA0-3EF4-4EC1-8A56-0BBBB77D472F}" dt="2025-03-28T04:17:31.398" v="175" actId="26606"/>
          <ac:spMkLst>
            <pc:docMk/>
            <pc:sldMk cId="1339401118" sldId="272"/>
            <ac:spMk id="10" creationId="{0E91F5CA-B392-444C-88E3-BF5BAAEBDEB0}"/>
          </ac:spMkLst>
        </pc:spChg>
        <pc:spChg chg="add del">
          <ac:chgData name="Magesh S" userId="118b9ba8315b1b4b" providerId="LiveId" clId="{CA49BEA0-3EF4-4EC1-8A56-0BBBB77D472F}" dt="2025-03-28T04:17:31.398" v="175" actId="26606"/>
          <ac:spMkLst>
            <pc:docMk/>
            <pc:sldMk cId="1339401118" sldId="272"/>
            <ac:spMk id="12" creationId="{DFCA2118-59A2-4310-A4B2-F2CBA821E842}"/>
          </ac:spMkLst>
        </pc:spChg>
        <pc:spChg chg="add">
          <ac:chgData name="Magesh S" userId="118b9ba8315b1b4b" providerId="LiveId" clId="{CA49BEA0-3EF4-4EC1-8A56-0BBBB77D472F}" dt="2025-03-28T04:17:31.414" v="176" actId="26606"/>
          <ac:spMkLst>
            <pc:docMk/>
            <pc:sldMk cId="1339401118" sldId="272"/>
            <ac:spMk id="14" creationId="{0E91F5CA-B392-444C-88E3-BF5BAAEBDEB0}"/>
          </ac:spMkLst>
        </pc:spChg>
        <pc:spChg chg="add">
          <ac:chgData name="Magesh S" userId="118b9ba8315b1b4b" providerId="LiveId" clId="{CA49BEA0-3EF4-4EC1-8A56-0BBBB77D472F}" dt="2025-03-28T04:17:31.414" v="176" actId="26606"/>
          <ac:spMkLst>
            <pc:docMk/>
            <pc:sldMk cId="1339401118" sldId="272"/>
            <ac:spMk id="15" creationId="{DFCA2118-59A2-4310-A4B2-F2CBA821E842}"/>
          </ac:spMkLst>
        </pc:spChg>
        <pc:picChg chg="add del">
          <ac:chgData name="Magesh S" userId="118b9ba8315b1b4b" providerId="LiveId" clId="{CA49BEA0-3EF4-4EC1-8A56-0BBBB77D472F}" dt="2025-03-28T04:17:31.398" v="175" actId="26606"/>
          <ac:picMkLst>
            <pc:docMk/>
            <pc:sldMk cId="1339401118" sldId="272"/>
            <ac:picMk id="7" creationId="{5AE22CAA-451C-C64E-7D6A-8132E1D868A7}"/>
          </ac:picMkLst>
        </pc:picChg>
        <pc:picChg chg="add">
          <ac:chgData name="Magesh S" userId="118b9ba8315b1b4b" providerId="LiveId" clId="{CA49BEA0-3EF4-4EC1-8A56-0BBBB77D472F}" dt="2025-03-28T04:17:31.414" v="176" actId="26606"/>
          <ac:picMkLst>
            <pc:docMk/>
            <pc:sldMk cId="1339401118" sldId="272"/>
            <ac:picMk id="16" creationId="{4A55CCD1-BF0F-2E1D-9753-1D854CFACD74}"/>
          </ac:picMkLst>
        </pc:picChg>
      </pc:sldChg>
      <pc:sldChg chg="modSp mod">
        <pc:chgData name="Magesh S" userId="118b9ba8315b1b4b" providerId="LiveId" clId="{CA49BEA0-3EF4-4EC1-8A56-0BBBB77D472F}" dt="2025-03-28T03:09:32.482" v="48" actId="20577"/>
        <pc:sldMkLst>
          <pc:docMk/>
          <pc:sldMk cId="2359703311" sldId="273"/>
        </pc:sldMkLst>
        <pc:spChg chg="mod">
          <ac:chgData name="Magesh S" userId="118b9ba8315b1b4b" providerId="LiveId" clId="{CA49BEA0-3EF4-4EC1-8A56-0BBBB77D472F}" dt="2025-03-28T03:09:32.482" v="48" actId="20577"/>
          <ac:spMkLst>
            <pc:docMk/>
            <pc:sldMk cId="2359703311" sldId="273"/>
            <ac:spMk id="2" creationId="{5C090766-7200-934B-4011-7F05A5560B1C}"/>
          </ac:spMkLst>
        </pc:spChg>
      </pc:sldChg>
      <pc:sldChg chg="delSp mod">
        <pc:chgData name="Magesh S" userId="118b9ba8315b1b4b" providerId="LiveId" clId="{CA49BEA0-3EF4-4EC1-8A56-0BBBB77D472F}" dt="2025-03-28T03:09:09.453" v="47" actId="478"/>
        <pc:sldMkLst>
          <pc:docMk/>
          <pc:sldMk cId="1074647930" sldId="275"/>
        </pc:sldMkLst>
        <pc:spChg chg="del">
          <ac:chgData name="Magesh S" userId="118b9ba8315b1b4b" providerId="LiveId" clId="{CA49BEA0-3EF4-4EC1-8A56-0BBBB77D472F}" dt="2025-03-28T03:09:09.453" v="47" actId="478"/>
          <ac:spMkLst>
            <pc:docMk/>
            <pc:sldMk cId="1074647930" sldId="275"/>
            <ac:spMk id="3" creationId="{44B8CE2D-5D29-88BC-70B4-B2955523C2CF}"/>
          </ac:spMkLst>
        </pc:spChg>
      </pc:sldChg>
    </pc:docChg>
  </pc:docChgLst>
  <pc:docChgLst>
    <pc:chgData name="Magesh S" userId="118b9ba8315b1b4b" providerId="LiveId" clId="{C32580EE-117F-422B-BD9D-DAE8AA13C2EA}"/>
    <pc:docChg chg="undo custSel addSld delSld modSld addSection delSection">
      <pc:chgData name="Magesh S" userId="118b9ba8315b1b4b" providerId="LiveId" clId="{C32580EE-117F-422B-BD9D-DAE8AA13C2EA}" dt="2025-03-27T18:05:59.086" v="1756" actId="14100"/>
      <pc:docMkLst>
        <pc:docMk/>
      </pc:docMkLst>
      <pc:sldChg chg="addSp delSp modSp new mod setBg addAnim delAnim setClrOvrMap">
        <pc:chgData name="Magesh S" userId="118b9ba8315b1b4b" providerId="LiveId" clId="{C32580EE-117F-422B-BD9D-DAE8AA13C2EA}" dt="2025-03-27T18:05:59.086" v="1756" actId="14100"/>
        <pc:sldMkLst>
          <pc:docMk/>
          <pc:sldMk cId="4109882321" sldId="256"/>
        </pc:sldMkLst>
        <pc:spChg chg="mod">
          <ac:chgData name="Magesh S" userId="118b9ba8315b1b4b" providerId="LiveId" clId="{C32580EE-117F-422B-BD9D-DAE8AA13C2EA}" dt="2025-03-27T17:08:28.014" v="930" actId="26606"/>
          <ac:spMkLst>
            <pc:docMk/>
            <pc:sldMk cId="4109882321" sldId="256"/>
            <ac:spMk id="2" creationId="{76DDBD14-7B28-88C9-FB3E-C4F42770D7C2}"/>
          </ac:spMkLst>
        </pc:spChg>
        <pc:spChg chg="mod">
          <ac:chgData name="Magesh S" userId="118b9ba8315b1b4b" providerId="LiveId" clId="{C32580EE-117F-422B-BD9D-DAE8AA13C2EA}" dt="2025-03-27T18:05:59.086" v="1756" actId="14100"/>
          <ac:spMkLst>
            <pc:docMk/>
            <pc:sldMk cId="4109882321" sldId="256"/>
            <ac:spMk id="3" creationId="{EC4FFF50-ACDA-92D3-8601-9A0ADF272569}"/>
          </ac:spMkLst>
        </pc:spChg>
        <pc:spChg chg="add del">
          <ac:chgData name="Magesh S" userId="118b9ba8315b1b4b" providerId="LiveId" clId="{C32580EE-117F-422B-BD9D-DAE8AA13C2EA}" dt="2025-03-27T17:08:28.005" v="929" actId="26606"/>
          <ac:spMkLst>
            <pc:docMk/>
            <pc:sldMk cId="4109882321" sldId="256"/>
            <ac:spMk id="9" creationId="{EB0222B5-B739-82A9-5CCC-C5585AE12A69}"/>
          </ac:spMkLst>
        </pc:spChg>
        <pc:spChg chg="add del">
          <ac:chgData name="Magesh S" userId="118b9ba8315b1b4b" providerId="LiveId" clId="{C32580EE-117F-422B-BD9D-DAE8AA13C2EA}" dt="2025-03-27T17:08:28.005" v="929" actId="26606"/>
          <ac:spMkLst>
            <pc:docMk/>
            <pc:sldMk cId="4109882321" sldId="256"/>
            <ac:spMk id="11" creationId="{5BE23E75-E7E9-4D9F-6D25-5512363F8621}"/>
          </ac:spMkLst>
        </pc:spChg>
        <pc:spChg chg="add">
          <ac:chgData name="Magesh S" userId="118b9ba8315b1b4b" providerId="LiveId" clId="{C32580EE-117F-422B-BD9D-DAE8AA13C2EA}" dt="2025-03-27T17:08:28.014" v="930" actId="26606"/>
          <ac:spMkLst>
            <pc:docMk/>
            <pc:sldMk cId="4109882321" sldId="256"/>
            <ac:spMk id="15" creationId="{71B2258F-86CA-4D4D-8270-BC05FCDEBFB3}"/>
          </ac:spMkLst>
        </pc:spChg>
        <pc:picChg chg="add del">
          <ac:chgData name="Magesh S" userId="118b9ba8315b1b4b" providerId="LiveId" clId="{C32580EE-117F-422B-BD9D-DAE8AA13C2EA}" dt="2025-03-27T17:08:28.005" v="929" actId="26606"/>
          <ac:picMkLst>
            <pc:docMk/>
            <pc:sldMk cId="4109882321" sldId="256"/>
            <ac:picMk id="5" creationId="{45C0FC8F-2331-643B-40CA-79821AD9A80F}"/>
          </ac:picMkLst>
        </pc:picChg>
        <pc:picChg chg="add">
          <ac:chgData name="Magesh S" userId="118b9ba8315b1b4b" providerId="LiveId" clId="{C32580EE-117F-422B-BD9D-DAE8AA13C2EA}" dt="2025-03-27T17:08:28.014" v="930" actId="26606"/>
          <ac:picMkLst>
            <pc:docMk/>
            <pc:sldMk cId="4109882321" sldId="256"/>
            <ac:picMk id="16" creationId="{C42C2E12-114D-390D-275D-1086E46E206A}"/>
          </ac:picMkLst>
        </pc:picChg>
        <pc:cxnChg chg="add del">
          <ac:chgData name="Magesh S" userId="118b9ba8315b1b4b" providerId="LiveId" clId="{C32580EE-117F-422B-BD9D-DAE8AA13C2EA}" dt="2025-03-27T17:08:28.005" v="929" actId="26606"/>
          <ac:cxnSpMkLst>
            <pc:docMk/>
            <pc:sldMk cId="4109882321" sldId="256"/>
            <ac:cxnSpMk id="13" creationId="{61B115DB-65EB-3FC3-7284-CFDF4ADC60B6}"/>
          </ac:cxnSpMkLst>
        </pc:cxnChg>
      </pc:sldChg>
      <pc:sldChg chg="addSp delSp modSp new mod setBg chgLayout">
        <pc:chgData name="Magesh S" userId="118b9ba8315b1b4b" providerId="LiveId" clId="{C32580EE-117F-422B-BD9D-DAE8AA13C2EA}" dt="2025-03-27T17:09:15.022" v="940" actId="26606"/>
        <pc:sldMkLst>
          <pc:docMk/>
          <pc:sldMk cId="1776811005" sldId="257"/>
        </pc:sldMkLst>
        <pc:spChg chg="del">
          <ac:chgData name="Magesh S" userId="118b9ba8315b1b4b" providerId="LiveId" clId="{C32580EE-117F-422B-BD9D-DAE8AA13C2EA}" dt="2025-03-27T15:40:42.506" v="189" actId="700"/>
          <ac:spMkLst>
            <pc:docMk/>
            <pc:sldMk cId="1776811005" sldId="257"/>
            <ac:spMk id="2" creationId="{4AC36A54-DD0C-1337-2DC1-9316EBAD2374}"/>
          </ac:spMkLst>
        </pc:spChg>
        <pc:spChg chg="del">
          <ac:chgData name="Magesh S" userId="118b9ba8315b1b4b" providerId="LiveId" clId="{C32580EE-117F-422B-BD9D-DAE8AA13C2EA}" dt="2025-03-27T15:40:42.506" v="189" actId="700"/>
          <ac:spMkLst>
            <pc:docMk/>
            <pc:sldMk cId="1776811005" sldId="257"/>
            <ac:spMk id="3" creationId="{32A4F170-1640-6018-DB5E-4A5188316E98}"/>
          </ac:spMkLst>
        </pc:spChg>
        <pc:spChg chg="add del mod ord">
          <ac:chgData name="Magesh S" userId="118b9ba8315b1b4b" providerId="LiveId" clId="{C32580EE-117F-422B-BD9D-DAE8AA13C2EA}" dt="2025-03-27T15:40:47.134" v="190" actId="6264"/>
          <ac:spMkLst>
            <pc:docMk/>
            <pc:sldMk cId="1776811005" sldId="257"/>
            <ac:spMk id="4" creationId="{5CD7956A-64EE-D360-BB3F-0A5805D73B17}"/>
          </ac:spMkLst>
        </pc:spChg>
        <pc:spChg chg="add del mod ord">
          <ac:chgData name="Magesh S" userId="118b9ba8315b1b4b" providerId="LiveId" clId="{C32580EE-117F-422B-BD9D-DAE8AA13C2EA}" dt="2025-03-27T15:40:47.134" v="190" actId="6264"/>
          <ac:spMkLst>
            <pc:docMk/>
            <pc:sldMk cId="1776811005" sldId="257"/>
            <ac:spMk id="5" creationId="{6A9A3A5E-3F1C-A9C7-FE7B-5B76A8FA830B}"/>
          </ac:spMkLst>
        </pc:spChg>
        <pc:spChg chg="add del mod ord">
          <ac:chgData name="Magesh S" userId="118b9ba8315b1b4b" providerId="LiveId" clId="{C32580EE-117F-422B-BD9D-DAE8AA13C2EA}" dt="2025-03-27T15:40:47.782" v="191" actId="6264"/>
          <ac:spMkLst>
            <pc:docMk/>
            <pc:sldMk cId="1776811005" sldId="257"/>
            <ac:spMk id="6" creationId="{BBE22D1F-589F-A162-F0D9-ED684F883CD9}"/>
          </ac:spMkLst>
        </pc:spChg>
        <pc:spChg chg="add del mod ord">
          <ac:chgData name="Magesh S" userId="118b9ba8315b1b4b" providerId="LiveId" clId="{C32580EE-117F-422B-BD9D-DAE8AA13C2EA}" dt="2025-03-27T15:40:47.782" v="191" actId="6264"/>
          <ac:spMkLst>
            <pc:docMk/>
            <pc:sldMk cId="1776811005" sldId="257"/>
            <ac:spMk id="7" creationId="{BCFB7A24-EFF3-F371-17EE-87A99D095D6D}"/>
          </ac:spMkLst>
        </pc:spChg>
        <pc:spChg chg="add del mod ord">
          <ac:chgData name="Magesh S" userId="118b9ba8315b1b4b" providerId="LiveId" clId="{C32580EE-117F-422B-BD9D-DAE8AA13C2EA}" dt="2025-03-27T15:41:12.592" v="193" actId="6264"/>
          <ac:spMkLst>
            <pc:docMk/>
            <pc:sldMk cId="1776811005" sldId="257"/>
            <ac:spMk id="8" creationId="{9FBF8B34-5BED-CEC8-8688-0463166DD0F9}"/>
          </ac:spMkLst>
        </pc:spChg>
        <pc:spChg chg="add del mod ord">
          <ac:chgData name="Magesh S" userId="118b9ba8315b1b4b" providerId="LiveId" clId="{C32580EE-117F-422B-BD9D-DAE8AA13C2EA}" dt="2025-03-27T15:41:12.592" v="193" actId="6264"/>
          <ac:spMkLst>
            <pc:docMk/>
            <pc:sldMk cId="1776811005" sldId="257"/>
            <ac:spMk id="9" creationId="{14B66335-C5BF-486A-81EA-E5159F1C97C7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1776811005" sldId="257"/>
            <ac:spMk id="10" creationId="{43F60E5F-1FCA-E67A-FCEB-31C5781BE92F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1776811005" sldId="257"/>
            <ac:spMk id="11" creationId="{981AB9FB-2F2F-9A3F-DE77-01362D76E6E8}"/>
          </ac:spMkLst>
        </pc:spChg>
        <pc:spChg chg="add del mod ord">
          <ac:chgData name="Magesh S" userId="118b9ba8315b1b4b" providerId="LiveId" clId="{C32580EE-117F-422B-BD9D-DAE8AA13C2EA}" dt="2025-03-27T15:41:48.895" v="195" actId="700"/>
          <ac:spMkLst>
            <pc:docMk/>
            <pc:sldMk cId="1776811005" sldId="257"/>
            <ac:spMk id="12" creationId="{11DCD1EA-F935-8C18-1550-09346B4BDEAA}"/>
          </ac:spMkLst>
        </pc:spChg>
        <pc:spChg chg="add del mod ord">
          <ac:chgData name="Magesh S" userId="118b9ba8315b1b4b" providerId="LiveId" clId="{C32580EE-117F-422B-BD9D-DAE8AA13C2EA}" dt="2025-03-27T15:41:48.895" v="195" actId="700"/>
          <ac:spMkLst>
            <pc:docMk/>
            <pc:sldMk cId="1776811005" sldId="257"/>
            <ac:spMk id="13" creationId="{94393C18-06BA-8859-8A68-FBB4A8079CB0}"/>
          </ac:spMkLst>
        </pc:spChg>
        <pc:spChg chg="add del mod ord">
          <ac:chgData name="Magesh S" userId="118b9ba8315b1b4b" providerId="LiveId" clId="{C32580EE-117F-422B-BD9D-DAE8AA13C2EA}" dt="2025-03-27T15:41:52.560" v="196" actId="6264"/>
          <ac:spMkLst>
            <pc:docMk/>
            <pc:sldMk cId="1776811005" sldId="257"/>
            <ac:spMk id="14" creationId="{790F7738-E51E-D541-2B79-F795892DEF9C}"/>
          </ac:spMkLst>
        </pc:spChg>
        <pc:spChg chg="add del mod ord">
          <ac:chgData name="Magesh S" userId="118b9ba8315b1b4b" providerId="LiveId" clId="{C32580EE-117F-422B-BD9D-DAE8AA13C2EA}" dt="2025-03-27T15:41:52.560" v="196" actId="6264"/>
          <ac:spMkLst>
            <pc:docMk/>
            <pc:sldMk cId="1776811005" sldId="257"/>
            <ac:spMk id="15" creationId="{49185688-3DCA-EB65-ED17-A2997163D997}"/>
          </ac:spMkLst>
        </pc:spChg>
        <pc:spChg chg="add del mod ord">
          <ac:chgData name="Magesh S" userId="118b9ba8315b1b4b" providerId="LiveId" clId="{C32580EE-117F-422B-BD9D-DAE8AA13C2EA}" dt="2025-03-27T15:42:28.604" v="199" actId="478"/>
          <ac:spMkLst>
            <pc:docMk/>
            <pc:sldMk cId="1776811005" sldId="257"/>
            <ac:spMk id="16" creationId="{7A35BBFC-6309-FF38-4E6F-1B9DE3BCA4A1}"/>
          </ac:spMkLst>
        </pc:spChg>
        <pc:spChg chg="add mod ord">
          <ac:chgData name="Magesh S" userId="118b9ba8315b1b4b" providerId="LiveId" clId="{C32580EE-117F-422B-BD9D-DAE8AA13C2EA}" dt="2025-03-27T17:09:15.022" v="940" actId="26606"/>
          <ac:spMkLst>
            <pc:docMk/>
            <pc:sldMk cId="1776811005" sldId="257"/>
            <ac:spMk id="17" creationId="{54CA9DD8-D1E7-148B-A101-A5EB3F8C9DCE}"/>
          </ac:spMkLst>
        </pc:spChg>
        <pc:spChg chg="add del">
          <ac:chgData name="Magesh S" userId="118b9ba8315b1b4b" providerId="LiveId" clId="{C32580EE-117F-422B-BD9D-DAE8AA13C2EA}" dt="2025-03-27T17:09:07.743" v="934" actId="26606"/>
          <ac:spMkLst>
            <pc:docMk/>
            <pc:sldMk cId="1776811005" sldId="257"/>
            <ac:spMk id="22" creationId="{F4155C20-3F0E-4576-8A0B-C345B62312DA}"/>
          </ac:spMkLst>
        </pc:spChg>
        <pc:spChg chg="add del">
          <ac:chgData name="Magesh S" userId="118b9ba8315b1b4b" providerId="LiveId" clId="{C32580EE-117F-422B-BD9D-DAE8AA13C2EA}" dt="2025-03-27T17:09:07.743" v="934" actId="26606"/>
          <ac:spMkLst>
            <pc:docMk/>
            <pc:sldMk cId="1776811005" sldId="257"/>
            <ac:spMk id="26" creationId="{0BAEB82B-9A6B-4982-B56B-7529C6EA9A95}"/>
          </ac:spMkLst>
        </pc:spChg>
        <pc:spChg chg="add del">
          <ac:chgData name="Magesh S" userId="118b9ba8315b1b4b" providerId="LiveId" clId="{C32580EE-117F-422B-BD9D-DAE8AA13C2EA}" dt="2025-03-27T17:09:07.743" v="934" actId="26606"/>
          <ac:spMkLst>
            <pc:docMk/>
            <pc:sldMk cId="1776811005" sldId="257"/>
            <ac:spMk id="28" creationId="{FC71CE45-EECF-4555-AD4B-1B3D0D5D1540}"/>
          </ac:spMkLst>
        </pc:spChg>
        <pc:spChg chg="add del">
          <ac:chgData name="Magesh S" userId="118b9ba8315b1b4b" providerId="LiveId" clId="{C32580EE-117F-422B-BD9D-DAE8AA13C2EA}" dt="2025-03-27T17:09:14.848" v="939" actId="26606"/>
          <ac:spMkLst>
            <pc:docMk/>
            <pc:sldMk cId="1776811005" sldId="257"/>
            <ac:spMk id="29" creationId="{7653717E-6F8C-43E0-9893-C03AE87D18D6}"/>
          </ac:spMkLst>
        </pc:spChg>
        <pc:spChg chg="add del">
          <ac:chgData name="Magesh S" userId="118b9ba8315b1b4b" providerId="LiveId" clId="{C32580EE-117F-422B-BD9D-DAE8AA13C2EA}" dt="2025-03-27T17:09:07.743" v="934" actId="26606"/>
          <ac:spMkLst>
            <pc:docMk/>
            <pc:sldMk cId="1776811005" sldId="257"/>
            <ac:spMk id="30" creationId="{53AA89D1-0C70-46BB-8E35-5722A4B18A78}"/>
          </ac:spMkLst>
        </pc:spChg>
        <pc:spChg chg="add del">
          <ac:chgData name="Magesh S" userId="118b9ba8315b1b4b" providerId="LiveId" clId="{C32580EE-117F-422B-BD9D-DAE8AA13C2EA}" dt="2025-03-27T17:09:14.848" v="939" actId="26606"/>
          <ac:spMkLst>
            <pc:docMk/>
            <pc:sldMk cId="1776811005" sldId="257"/>
            <ac:spMk id="31" creationId="{35BB14B4-EC3F-47C7-9AF3-B0E017B75C42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2" creationId="{712D4376-A578-4FF1-94FC-245E7A6A489F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3" creationId="{8F9CBE3F-79A8-4F8F-88D9-DAD03D0D281F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4" creationId="{3FBAD350-5664-4811-A208-657FB882D350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5" creationId="{508BEF50-7B1E-49A4-BC19-5F4F1D755E64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7" creationId="{C5CB530E-515E-412C-9DF1-5F8FFBD6F383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8" creationId="{AEA7509D-F04F-40CB-A0B3-EEF16499CC9F}"/>
          </ac:spMkLst>
        </pc:spChg>
        <pc:spChg chg="add del">
          <ac:chgData name="Magesh S" userId="118b9ba8315b1b4b" providerId="LiveId" clId="{C32580EE-117F-422B-BD9D-DAE8AA13C2EA}" dt="2025-03-27T17:09:09.187" v="937" actId="26606"/>
          <ac:spMkLst>
            <pc:docMk/>
            <pc:sldMk cId="1776811005" sldId="257"/>
            <ac:spMk id="39" creationId="{C39ADB8F-D187-49D7-BDCF-C1B6DC727068}"/>
          </ac:spMkLst>
        </pc:spChg>
        <pc:spChg chg="add del">
          <ac:chgData name="Magesh S" userId="118b9ba8315b1b4b" providerId="LiveId" clId="{C32580EE-117F-422B-BD9D-DAE8AA13C2EA}" dt="2025-03-27T17:09:14.848" v="939" actId="26606"/>
          <ac:spMkLst>
            <pc:docMk/>
            <pc:sldMk cId="1776811005" sldId="257"/>
            <ac:spMk id="41" creationId="{8E2CC403-21CD-41DF-BAC4-329D7FF03C5C}"/>
          </ac:spMkLst>
        </pc:spChg>
        <pc:spChg chg="add">
          <ac:chgData name="Magesh S" userId="118b9ba8315b1b4b" providerId="LiveId" clId="{C32580EE-117F-422B-BD9D-DAE8AA13C2EA}" dt="2025-03-27T17:09:15.022" v="940" actId="26606"/>
          <ac:spMkLst>
            <pc:docMk/>
            <pc:sldMk cId="1776811005" sldId="257"/>
            <ac:spMk id="45" creationId="{C7D023E4-8DE1-436E-9847-ED6A4B4B04FD}"/>
          </ac:spMkLst>
        </pc:spChg>
        <pc:grpChg chg="add del">
          <ac:chgData name="Magesh S" userId="118b9ba8315b1b4b" providerId="LiveId" clId="{C32580EE-117F-422B-BD9D-DAE8AA13C2EA}" dt="2025-03-27T17:09:14.848" v="939" actId="26606"/>
          <ac:grpSpMkLst>
            <pc:docMk/>
            <pc:sldMk cId="1776811005" sldId="257"/>
            <ac:grpSpMk id="42" creationId="{B13AA5FE-3FFC-4725-9ADD-E428544EC61B}"/>
          </ac:grpSpMkLst>
        </pc:grpChg>
        <pc:grpChg chg="add">
          <ac:chgData name="Magesh S" userId="118b9ba8315b1b4b" providerId="LiveId" clId="{C32580EE-117F-422B-BD9D-DAE8AA13C2EA}" dt="2025-03-27T17:09:15.022" v="940" actId="26606"/>
          <ac:grpSpMkLst>
            <pc:docMk/>
            <pc:sldMk cId="1776811005" sldId="257"/>
            <ac:grpSpMk id="46" creationId="{97264A61-6AE3-4DC0-A455-5EDC604E394D}"/>
          </ac:grpSpMkLst>
        </pc:grpChg>
        <pc:grpChg chg="add">
          <ac:chgData name="Magesh S" userId="118b9ba8315b1b4b" providerId="LiveId" clId="{C32580EE-117F-422B-BD9D-DAE8AA13C2EA}" dt="2025-03-27T17:09:15.022" v="940" actId="26606"/>
          <ac:grpSpMkLst>
            <pc:docMk/>
            <pc:sldMk cId="1776811005" sldId="257"/>
            <ac:grpSpMk id="49" creationId="{D691EE10-D5F3-48FA-BE55-F24A0BE59EF6}"/>
          </ac:grpSpMkLst>
        </pc:grpChg>
        <pc:grpChg chg="add">
          <ac:chgData name="Magesh S" userId="118b9ba8315b1b4b" providerId="LiveId" clId="{C32580EE-117F-422B-BD9D-DAE8AA13C2EA}" dt="2025-03-27T17:09:15.022" v="940" actId="26606"/>
          <ac:grpSpMkLst>
            <pc:docMk/>
            <pc:sldMk cId="1776811005" sldId="257"/>
            <ac:grpSpMk id="52" creationId="{43F5E015-E085-4624-B431-B42414448684}"/>
          </ac:grpSpMkLst>
        </pc:grpChg>
        <pc:cxnChg chg="add del">
          <ac:chgData name="Magesh S" userId="118b9ba8315b1b4b" providerId="LiveId" clId="{C32580EE-117F-422B-BD9D-DAE8AA13C2EA}" dt="2025-03-27T17:09:07.743" v="934" actId="26606"/>
          <ac:cxnSpMkLst>
            <pc:docMk/>
            <pc:sldMk cId="1776811005" sldId="257"/>
            <ac:cxnSpMk id="24" creationId="{56020367-4FD5-4596-8E10-C5F095CD8DBF}"/>
          </ac:cxnSpMkLst>
        </pc:cxnChg>
        <pc:cxnChg chg="add del">
          <ac:chgData name="Magesh S" userId="118b9ba8315b1b4b" providerId="LiveId" clId="{C32580EE-117F-422B-BD9D-DAE8AA13C2EA}" dt="2025-03-27T17:09:09.187" v="937" actId="26606"/>
          <ac:cxnSpMkLst>
            <pc:docMk/>
            <pc:sldMk cId="1776811005" sldId="257"/>
            <ac:cxnSpMk id="36" creationId="{56020367-4FD5-4596-8E10-C5F095CD8DBF}"/>
          </ac:cxnSpMkLst>
        </pc:cxnChg>
      </pc:sldChg>
      <pc:sldChg chg="addSp delSp modSp new mod setBg chgLayout">
        <pc:chgData name="Magesh S" userId="118b9ba8315b1b4b" providerId="LiveId" clId="{C32580EE-117F-422B-BD9D-DAE8AA13C2EA}" dt="2025-03-27T17:09:33.246" v="945" actId="26606"/>
        <pc:sldMkLst>
          <pc:docMk/>
          <pc:sldMk cId="3702234242" sldId="258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702234242" sldId="258"/>
            <ac:spMk id="2" creationId="{2086B83C-F824-E5D8-61FE-BE1F17BA6E70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702234242" sldId="258"/>
            <ac:spMk id="3" creationId="{68F1A27D-9C19-C653-87F8-BF7EF68B9159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702234242" sldId="258"/>
            <ac:spMk id="4" creationId="{13D6D8F5-ADC4-B47E-325A-E6097F920681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702234242" sldId="258"/>
            <ac:spMk id="5" creationId="{7020339C-51AE-1EB1-1FFF-69B6250E36C4}"/>
          </ac:spMkLst>
        </pc:spChg>
        <pc:spChg chg="add mod or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6" creationId="{1C71942D-AD1B-372E-A2C2-CE485028C4CE}"/>
          </ac:spMkLst>
        </pc:spChg>
        <pc:spChg chg="add mod or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7" creationId="{203DD821-7805-B18E-439C-B479F7B8F297}"/>
          </ac:spMkLst>
        </pc:spChg>
        <pc:spChg chg="add del">
          <ac:chgData name="Magesh S" userId="118b9ba8315b1b4b" providerId="LiveId" clId="{C32580EE-117F-422B-BD9D-DAE8AA13C2EA}" dt="2025-03-27T17:09:27.193" v="942" actId="26606"/>
          <ac:spMkLst>
            <pc:docMk/>
            <pc:sldMk cId="3702234242" sldId="258"/>
            <ac:spMk id="12" creationId="{F4155C20-3F0E-4576-8A0B-C345B62312DA}"/>
          </ac:spMkLst>
        </pc:spChg>
        <pc:spChg chg="add del">
          <ac:chgData name="Magesh S" userId="118b9ba8315b1b4b" providerId="LiveId" clId="{C32580EE-117F-422B-BD9D-DAE8AA13C2EA}" dt="2025-03-27T17:09:27.193" v="942" actId="26606"/>
          <ac:spMkLst>
            <pc:docMk/>
            <pc:sldMk cId="3702234242" sldId="258"/>
            <ac:spMk id="16" creationId="{0BAEB82B-9A6B-4982-B56B-7529C6EA9A95}"/>
          </ac:spMkLst>
        </pc:spChg>
        <pc:spChg chg="add del">
          <ac:chgData name="Magesh S" userId="118b9ba8315b1b4b" providerId="LiveId" clId="{C32580EE-117F-422B-BD9D-DAE8AA13C2EA}" dt="2025-03-27T17:09:27.193" v="942" actId="26606"/>
          <ac:spMkLst>
            <pc:docMk/>
            <pc:sldMk cId="3702234242" sldId="258"/>
            <ac:spMk id="18" creationId="{FC71CE45-EECF-4555-AD4B-1B3D0D5D1540}"/>
          </ac:spMkLst>
        </pc:spChg>
        <pc:spChg chg="add del">
          <ac:chgData name="Magesh S" userId="118b9ba8315b1b4b" providerId="LiveId" clId="{C32580EE-117F-422B-BD9D-DAE8AA13C2EA}" dt="2025-03-27T17:09:27.193" v="942" actId="26606"/>
          <ac:spMkLst>
            <pc:docMk/>
            <pc:sldMk cId="3702234242" sldId="258"/>
            <ac:spMk id="20" creationId="{53AA89D1-0C70-46BB-8E35-5722A4B18A78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2" creationId="{7B786209-1B0B-4CA9-9BDD-F7327066A84D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3" creationId="{E92FEB64-6EEA-4759-B4A4-BD2C1E660BA8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4" creationId="{2D2964BB-484D-45AE-AD66-D407D0629652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5" creationId="{B10BB131-AC8E-4A8E-A5D1-36260F720C3B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6" creationId="{6691AC69-A76E-4DAB-B565-468B6B87ACF3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7" creationId="{14847E93-7DC1-4D4B-8829-B19AA7137C50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8" creationId="{5566D6E1-03A1-4D73-A4E0-35D74D568A04}"/>
          </ac:spMkLst>
        </pc:spChg>
        <pc:spChg chg="add del">
          <ac:chgData name="Magesh S" userId="118b9ba8315b1b4b" providerId="LiveId" clId="{C32580EE-117F-422B-BD9D-DAE8AA13C2EA}" dt="2025-03-27T17:09:33.230" v="944" actId="26606"/>
          <ac:spMkLst>
            <pc:docMk/>
            <pc:sldMk cId="3702234242" sldId="258"/>
            <ac:spMk id="29" creationId="{9F835A99-04AC-494A-A572-AFE8413CC938}"/>
          </ac:spMkLst>
        </pc:spChg>
        <pc:spChg chg="ad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31" creationId="{F4155C20-3F0E-4576-8A0B-C345B62312DA}"/>
          </ac:spMkLst>
        </pc:spChg>
        <pc:spChg chg="ad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33" creationId="{0BAEB82B-9A6B-4982-B56B-7529C6EA9A95}"/>
          </ac:spMkLst>
        </pc:spChg>
        <pc:spChg chg="ad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34" creationId="{FC71CE45-EECF-4555-AD4B-1B3D0D5D1540}"/>
          </ac:spMkLst>
        </pc:spChg>
        <pc:spChg chg="add">
          <ac:chgData name="Magesh S" userId="118b9ba8315b1b4b" providerId="LiveId" clId="{C32580EE-117F-422B-BD9D-DAE8AA13C2EA}" dt="2025-03-27T17:09:33.246" v="945" actId="26606"/>
          <ac:spMkLst>
            <pc:docMk/>
            <pc:sldMk cId="3702234242" sldId="258"/>
            <ac:spMk id="35" creationId="{53AA89D1-0C70-46BB-8E35-5722A4B18A78}"/>
          </ac:spMkLst>
        </pc:spChg>
        <pc:cxnChg chg="add del">
          <ac:chgData name="Magesh S" userId="118b9ba8315b1b4b" providerId="LiveId" clId="{C32580EE-117F-422B-BD9D-DAE8AA13C2EA}" dt="2025-03-27T17:09:27.193" v="942" actId="26606"/>
          <ac:cxnSpMkLst>
            <pc:docMk/>
            <pc:sldMk cId="3702234242" sldId="258"/>
            <ac:cxnSpMk id="14" creationId="{56020367-4FD5-4596-8E10-C5F095CD8DBF}"/>
          </ac:cxnSpMkLst>
        </pc:cxnChg>
        <pc:cxnChg chg="add">
          <ac:chgData name="Magesh S" userId="118b9ba8315b1b4b" providerId="LiveId" clId="{C32580EE-117F-422B-BD9D-DAE8AA13C2EA}" dt="2025-03-27T17:09:33.246" v="945" actId="26606"/>
          <ac:cxnSpMkLst>
            <pc:docMk/>
            <pc:sldMk cId="3702234242" sldId="258"/>
            <ac:cxnSpMk id="32" creationId="{56020367-4FD5-4596-8E10-C5F095CD8DBF}"/>
          </ac:cxnSpMkLst>
        </pc:cxnChg>
      </pc:sldChg>
      <pc:sldChg chg="addSp delSp modSp new mod setBg addAnim chgLayout">
        <pc:chgData name="Magesh S" userId="118b9ba8315b1b4b" providerId="LiveId" clId="{C32580EE-117F-422B-BD9D-DAE8AA13C2EA}" dt="2025-03-27T17:09:45.332" v="947"/>
        <pc:sldMkLst>
          <pc:docMk/>
          <pc:sldMk cId="2545551153" sldId="259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2545551153" sldId="259"/>
            <ac:spMk id="2" creationId="{F549FE4F-FCA6-8151-B739-89D9D3CDC57B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2545551153" sldId="259"/>
            <ac:spMk id="3" creationId="{A2A6EDC4-8735-CDDF-03F0-14FC3277BE4C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2545551153" sldId="259"/>
            <ac:spMk id="4" creationId="{E0D83D51-C3EA-D990-72F0-4F64FF215E0D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2545551153" sldId="259"/>
            <ac:spMk id="5" creationId="{7C9CFD1C-06A9-7EB4-E40F-CBB0D07C3147}"/>
          </ac:spMkLst>
        </pc:spChg>
        <pc:spChg chg="add del mod ord">
          <ac:chgData name="Magesh S" userId="118b9ba8315b1b4b" providerId="LiveId" clId="{C32580EE-117F-422B-BD9D-DAE8AA13C2EA}" dt="2025-03-27T15:59:06.405" v="405" actId="478"/>
          <ac:spMkLst>
            <pc:docMk/>
            <pc:sldMk cId="2545551153" sldId="259"/>
            <ac:spMk id="6" creationId="{BE8A9D52-BA25-1156-8471-C88D79154540}"/>
          </ac:spMkLst>
        </pc:spChg>
        <pc:spChg chg="add mod or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7" creationId="{B602475B-115E-A7F0-4ADB-A4C45B41237C}"/>
          </ac:spMkLst>
        </pc:spChg>
        <pc:spChg chg="ad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12" creationId="{F4155C20-3F0E-4576-8A0B-C345B62312DA}"/>
          </ac:spMkLst>
        </pc:spChg>
        <pc:spChg chg="ad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16" creationId="{0BAEB82B-9A6B-4982-B56B-7529C6EA9A95}"/>
          </ac:spMkLst>
        </pc:spChg>
        <pc:spChg chg="ad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18" creationId="{FC71CE45-EECF-4555-AD4B-1B3D0D5D1540}"/>
          </ac:spMkLst>
        </pc:spChg>
        <pc:spChg chg="add">
          <ac:chgData name="Magesh S" userId="118b9ba8315b1b4b" providerId="LiveId" clId="{C32580EE-117F-422B-BD9D-DAE8AA13C2EA}" dt="2025-03-27T17:09:45.316" v="946" actId="26606"/>
          <ac:spMkLst>
            <pc:docMk/>
            <pc:sldMk cId="2545551153" sldId="259"/>
            <ac:spMk id="20" creationId="{53AA89D1-0C70-46BB-8E35-5722A4B18A78}"/>
          </ac:spMkLst>
        </pc:spChg>
        <pc:cxnChg chg="add">
          <ac:chgData name="Magesh S" userId="118b9ba8315b1b4b" providerId="LiveId" clId="{C32580EE-117F-422B-BD9D-DAE8AA13C2EA}" dt="2025-03-27T17:09:45.316" v="946" actId="26606"/>
          <ac:cxnSpMkLst>
            <pc:docMk/>
            <pc:sldMk cId="2545551153" sldId="259"/>
            <ac:cxnSpMk id="14" creationId="{56020367-4FD5-4596-8E10-C5F095CD8DBF}"/>
          </ac:cxnSpMkLst>
        </pc:cxnChg>
      </pc:sldChg>
      <pc:sldChg chg="addSp delSp modSp new mod setBg chgLayout">
        <pc:chgData name="Magesh S" userId="118b9ba8315b1b4b" providerId="LiveId" clId="{C32580EE-117F-422B-BD9D-DAE8AA13C2EA}" dt="2025-03-27T17:10:06.944" v="954" actId="26606"/>
        <pc:sldMkLst>
          <pc:docMk/>
          <pc:sldMk cId="3590671739" sldId="260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590671739" sldId="260"/>
            <ac:spMk id="2" creationId="{C65B3628-EE1B-5C14-EDBE-6F7F41E27C20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590671739" sldId="260"/>
            <ac:spMk id="3" creationId="{CA43C5A7-8626-83F2-207D-25A10B899E27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590671739" sldId="260"/>
            <ac:spMk id="4" creationId="{7726E966-1D3B-D8F6-3C16-76B0ECF3F1F0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590671739" sldId="260"/>
            <ac:spMk id="5" creationId="{04F839CA-DBD8-B9F9-2AF8-D50D127C1B70}"/>
          </ac:spMkLst>
        </pc:spChg>
        <pc:spChg chg="add mod or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6" creationId="{7801D149-9484-0CEF-A62F-2109CA08CB8A}"/>
          </ac:spMkLst>
        </pc:spChg>
        <pc:spChg chg="add mod or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7" creationId="{9390E01C-ACBB-CC98-4019-0F58EF5A8750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13" creationId="{EF666E30-6F0A-449A-BEC2-DF59127354DF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15" creationId="{CE3C5560-7A9C-489F-9148-18C5E1D0F0B2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17" creationId="{C5CB530E-515E-412C-9DF1-5F8FFBD6F383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19" creationId="{712D4376-A578-4FF1-94FC-245E7A6A489F}"/>
          </ac:spMkLst>
        </pc:spChg>
        <pc:spChg chg="add del">
          <ac:chgData name="Magesh S" userId="118b9ba8315b1b4b" providerId="LiveId" clId="{C32580EE-117F-422B-BD9D-DAE8AA13C2EA}" dt="2025-03-27T17:10:02.988" v="950" actId="26606"/>
          <ac:spMkLst>
            <pc:docMk/>
            <pc:sldMk cId="3590671739" sldId="260"/>
            <ac:spMk id="21" creationId="{AEA7509D-F04F-40CB-A0B3-EEF16499CC9F}"/>
          </ac:spMkLst>
        </pc:spChg>
        <pc:spChg chg="add del">
          <ac:chgData name="Magesh S" userId="118b9ba8315b1b4b" providerId="LiveId" clId="{C32580EE-117F-422B-BD9D-DAE8AA13C2EA}" dt="2025-03-27T17:10:06.913" v="953" actId="26606"/>
          <ac:spMkLst>
            <pc:docMk/>
            <pc:sldMk cId="3590671739" sldId="260"/>
            <ac:spMk id="25" creationId="{E0AE394F-AFF1-4485-AF1F-7387A2F041AA}"/>
          </ac:spMkLst>
        </pc:spChg>
        <pc:spChg chg="add del">
          <ac:chgData name="Magesh S" userId="118b9ba8315b1b4b" providerId="LiveId" clId="{C32580EE-117F-422B-BD9D-DAE8AA13C2EA}" dt="2025-03-27T17:10:06.913" v="953" actId="26606"/>
          <ac:spMkLst>
            <pc:docMk/>
            <pc:sldMk cId="3590671739" sldId="260"/>
            <ac:spMk id="27" creationId="{5683D043-25BB-4AC9-8130-641179672614}"/>
          </ac:spMkLst>
        </pc:spChg>
        <pc:spChg chg="add del">
          <ac:chgData name="Magesh S" userId="118b9ba8315b1b4b" providerId="LiveId" clId="{C32580EE-117F-422B-BD9D-DAE8AA13C2EA}" dt="2025-03-27T17:10:06.913" v="953" actId="26606"/>
          <ac:spMkLst>
            <pc:docMk/>
            <pc:sldMk cId="3590671739" sldId="260"/>
            <ac:spMk id="28" creationId="{AA61CCAC-6875-474C-8E9E-F57ABF078C2B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0" creationId="{A6C9D1EE-B6E6-4AB8-A1DB-EFACAF0EA30B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1" creationId="{F4155C20-3F0E-4576-8A0B-C345B62312DA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4" creationId="{0BAEB82B-9A6B-4982-B56B-7529C6EA9A95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5" creationId="{FC71CE45-EECF-4555-AD4B-1B3D0D5D1540}"/>
          </ac:spMkLst>
        </pc:spChg>
        <pc:spChg chg="add">
          <ac:chgData name="Magesh S" userId="118b9ba8315b1b4b" providerId="LiveId" clId="{C32580EE-117F-422B-BD9D-DAE8AA13C2EA}" dt="2025-03-27T17:10:06.944" v="954" actId="26606"/>
          <ac:spMkLst>
            <pc:docMk/>
            <pc:sldMk cId="3590671739" sldId="260"/>
            <ac:spMk id="36" creationId="{53AA89D1-0C70-46BB-8E35-5722A4B18A78}"/>
          </ac:spMkLst>
        </pc:spChg>
        <pc:picChg chg="add del">
          <ac:chgData name="Magesh S" userId="118b9ba8315b1b4b" providerId="LiveId" clId="{C32580EE-117F-422B-BD9D-DAE8AA13C2EA}" dt="2025-03-27T17:10:02.988" v="950" actId="26606"/>
          <ac:picMkLst>
            <pc:docMk/>
            <pc:sldMk cId="3590671739" sldId="260"/>
            <ac:picMk id="9" creationId="{36F431BD-303E-6D0D-548A-375D78F9D3C9}"/>
          </ac:picMkLst>
        </pc:picChg>
        <pc:picChg chg="add del">
          <ac:chgData name="Magesh S" userId="118b9ba8315b1b4b" providerId="LiveId" clId="{C32580EE-117F-422B-BD9D-DAE8AA13C2EA}" dt="2025-03-27T17:10:06.913" v="953" actId="26606"/>
          <ac:picMkLst>
            <pc:docMk/>
            <pc:sldMk cId="3590671739" sldId="260"/>
            <ac:picMk id="26" creationId="{AC895A4B-9BF8-D49F-9499-5BF63EBF6E64}"/>
          </ac:picMkLst>
        </pc:picChg>
        <pc:picChg chg="add">
          <ac:chgData name="Magesh S" userId="118b9ba8315b1b4b" providerId="LiveId" clId="{C32580EE-117F-422B-BD9D-DAE8AA13C2EA}" dt="2025-03-27T17:10:06.944" v="954" actId="26606"/>
          <ac:picMkLst>
            <pc:docMk/>
            <pc:sldMk cId="3590671739" sldId="260"/>
            <ac:picMk id="32" creationId="{0CCA3754-118C-DCB5-CCD8-6C1246D96A08}"/>
          </ac:picMkLst>
        </pc:picChg>
        <pc:cxnChg chg="add del">
          <ac:chgData name="Magesh S" userId="118b9ba8315b1b4b" providerId="LiveId" clId="{C32580EE-117F-422B-BD9D-DAE8AA13C2EA}" dt="2025-03-27T17:10:02.988" v="950" actId="26606"/>
          <ac:cxnSpMkLst>
            <pc:docMk/>
            <pc:sldMk cId="3590671739" sldId="260"/>
            <ac:cxnSpMk id="23" creationId="{56020367-4FD5-4596-8E10-C5F095CD8DBF}"/>
          </ac:cxnSpMkLst>
        </pc:cxnChg>
        <pc:cxnChg chg="add">
          <ac:chgData name="Magesh S" userId="118b9ba8315b1b4b" providerId="LiveId" clId="{C32580EE-117F-422B-BD9D-DAE8AA13C2EA}" dt="2025-03-27T17:10:06.944" v="954" actId="26606"/>
          <ac:cxnSpMkLst>
            <pc:docMk/>
            <pc:sldMk cId="3590671739" sldId="260"/>
            <ac:cxnSpMk id="33" creationId="{56020367-4FD5-4596-8E10-C5F095CD8DBF}"/>
          </ac:cxnSpMkLst>
        </pc:cxnChg>
      </pc:sldChg>
      <pc:sldChg chg="addSp delSp modSp new mod setBg chgLayout">
        <pc:chgData name="Magesh S" userId="118b9ba8315b1b4b" providerId="LiveId" clId="{C32580EE-117F-422B-BD9D-DAE8AA13C2EA}" dt="2025-03-27T17:14:19.601" v="970" actId="26606"/>
        <pc:sldMkLst>
          <pc:docMk/>
          <pc:sldMk cId="3462871205" sldId="261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462871205" sldId="261"/>
            <ac:spMk id="2" creationId="{5A0B31BC-4E21-F467-8B14-E0211425B01C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3462871205" sldId="261"/>
            <ac:spMk id="3" creationId="{B283496D-1BD9-1382-0753-A24EF848DA31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462871205" sldId="261"/>
            <ac:spMk id="4" creationId="{C06FE3A5-415D-4EA2-4D00-9DC69586554D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3462871205" sldId="261"/>
            <ac:spMk id="5" creationId="{9EBF8244-D777-D38B-85D6-954560764FE6}"/>
          </ac:spMkLst>
        </pc:spChg>
        <pc:spChg chg="add del mod ord">
          <ac:chgData name="Magesh S" userId="118b9ba8315b1b4b" providerId="LiveId" clId="{C32580EE-117F-422B-BD9D-DAE8AA13C2EA}" dt="2025-03-27T16:35:31.518" v="636" actId="478"/>
          <ac:spMkLst>
            <pc:docMk/>
            <pc:sldMk cId="3462871205" sldId="261"/>
            <ac:spMk id="6" creationId="{5E53A233-EEB9-C0DF-0FFC-1023BFC40064}"/>
          </ac:spMkLst>
        </pc:spChg>
        <pc:spChg chg="add mod ord">
          <ac:chgData name="Magesh S" userId="118b9ba8315b1b4b" providerId="LiveId" clId="{C32580EE-117F-422B-BD9D-DAE8AA13C2EA}" dt="2025-03-27T17:14:19.601" v="970" actId="26606"/>
          <ac:spMkLst>
            <pc:docMk/>
            <pc:sldMk cId="3462871205" sldId="261"/>
            <ac:spMk id="7" creationId="{5B4C2D60-F24D-8D60-F6D7-9AD0CE96E56B}"/>
          </ac:spMkLst>
        </pc:spChg>
        <pc:spChg chg="add del mod">
          <ac:chgData name="Magesh S" userId="118b9ba8315b1b4b" providerId="LiveId" clId="{C32580EE-117F-422B-BD9D-DAE8AA13C2EA}" dt="2025-03-27T16:35:50.845" v="638" actId="478"/>
          <ac:spMkLst>
            <pc:docMk/>
            <pc:sldMk cId="3462871205" sldId="261"/>
            <ac:spMk id="9" creationId="{211413A7-94E9-2CB1-5319-B31D7183516B}"/>
          </ac:spMkLst>
        </pc:spChg>
        <pc:spChg chg="add del">
          <ac:chgData name="Magesh S" userId="118b9ba8315b1b4b" providerId="LiveId" clId="{C32580EE-117F-422B-BD9D-DAE8AA13C2EA}" dt="2025-03-27T17:14:19.585" v="969" actId="26606"/>
          <ac:spMkLst>
            <pc:docMk/>
            <pc:sldMk cId="3462871205" sldId="261"/>
            <ac:spMk id="12" creationId="{5A292AEA-2528-46C0-B426-95822B6141FB}"/>
          </ac:spMkLst>
        </pc:spChg>
        <pc:spChg chg="add del">
          <ac:chgData name="Magesh S" userId="118b9ba8315b1b4b" providerId="LiveId" clId="{C32580EE-117F-422B-BD9D-DAE8AA13C2EA}" dt="2025-03-27T17:14:19.585" v="969" actId="26606"/>
          <ac:spMkLst>
            <pc:docMk/>
            <pc:sldMk cId="3462871205" sldId="261"/>
            <ac:spMk id="14" creationId="{D8B7B198-E4DF-43CD-AD8C-199884323745}"/>
          </ac:spMkLst>
        </pc:spChg>
        <pc:spChg chg="add del">
          <ac:chgData name="Magesh S" userId="118b9ba8315b1b4b" providerId="LiveId" clId="{C32580EE-117F-422B-BD9D-DAE8AA13C2EA}" dt="2025-03-27T17:14:19.585" v="969" actId="26606"/>
          <ac:spMkLst>
            <pc:docMk/>
            <pc:sldMk cId="3462871205" sldId="261"/>
            <ac:spMk id="16" creationId="{2BE67753-EA0E-4819-8D22-0B6600CF7231}"/>
          </ac:spMkLst>
        </pc:spChg>
        <pc:spChg chg="add">
          <ac:chgData name="Magesh S" userId="118b9ba8315b1b4b" providerId="LiveId" clId="{C32580EE-117F-422B-BD9D-DAE8AA13C2EA}" dt="2025-03-27T17:14:19.601" v="970" actId="26606"/>
          <ac:spMkLst>
            <pc:docMk/>
            <pc:sldMk cId="3462871205" sldId="261"/>
            <ac:spMk id="39" creationId="{6DDA8CE9-E0A6-4FF2-823D-D08607606DC2}"/>
          </ac:spMkLst>
        </pc:spChg>
        <pc:spChg chg="add">
          <ac:chgData name="Magesh S" userId="118b9ba8315b1b4b" providerId="LiveId" clId="{C32580EE-117F-422B-BD9D-DAE8AA13C2EA}" dt="2025-03-27T17:14:19.601" v="970" actId="26606"/>
          <ac:spMkLst>
            <pc:docMk/>
            <pc:sldMk cId="3462871205" sldId="261"/>
            <ac:spMk id="40" creationId="{11195564-33B9-434B-9641-764F5905A56F}"/>
          </ac:spMkLst>
        </pc:spChg>
        <pc:grpChg chg="add del">
          <ac:chgData name="Magesh S" userId="118b9ba8315b1b4b" providerId="LiveId" clId="{C32580EE-117F-422B-BD9D-DAE8AA13C2EA}" dt="2025-03-27T17:14:19.585" v="969" actId="26606"/>
          <ac:grpSpMkLst>
            <pc:docMk/>
            <pc:sldMk cId="3462871205" sldId="261"/>
            <ac:grpSpMk id="18" creationId="{D76D63AC-0421-45EC-B383-E79A61A78C6B}"/>
          </ac:grpSpMkLst>
        </pc:grpChg>
        <pc:grpChg chg="add del">
          <ac:chgData name="Magesh S" userId="118b9ba8315b1b4b" providerId="LiveId" clId="{C32580EE-117F-422B-BD9D-DAE8AA13C2EA}" dt="2025-03-27T17:14:19.585" v="969" actId="26606"/>
          <ac:grpSpMkLst>
            <pc:docMk/>
            <pc:sldMk cId="3462871205" sldId="261"/>
            <ac:grpSpMk id="27" creationId="{87F87F1B-42BA-4AC7-A4E2-41544DDB2CE3}"/>
          </ac:grpSpMkLst>
        </pc:grpChg>
        <pc:grpChg chg="add del">
          <ac:chgData name="Magesh S" userId="118b9ba8315b1b4b" providerId="LiveId" clId="{C32580EE-117F-422B-BD9D-DAE8AA13C2EA}" dt="2025-03-27T17:14:19.585" v="969" actId="26606"/>
          <ac:grpSpMkLst>
            <pc:docMk/>
            <pc:sldMk cId="3462871205" sldId="261"/>
            <ac:grpSpMk id="33" creationId="{967346A5-7569-4F15-AB5D-BE3DADF192C0}"/>
          </ac:grpSpMkLst>
        </pc:grpChg>
        <pc:grpChg chg="add">
          <ac:chgData name="Magesh S" userId="118b9ba8315b1b4b" providerId="LiveId" clId="{C32580EE-117F-422B-BD9D-DAE8AA13C2EA}" dt="2025-03-27T17:14:19.601" v="970" actId="26606"/>
          <ac:grpSpMkLst>
            <pc:docMk/>
            <pc:sldMk cId="3462871205" sldId="261"/>
            <ac:grpSpMk id="41" creationId="{1D18C537-E336-47C4-836B-C342A230F8F3}"/>
          </ac:grpSpMkLst>
        </pc:grpChg>
        <pc:grpChg chg="add">
          <ac:chgData name="Magesh S" userId="118b9ba8315b1b4b" providerId="LiveId" clId="{C32580EE-117F-422B-BD9D-DAE8AA13C2EA}" dt="2025-03-27T17:14:19.601" v="970" actId="26606"/>
          <ac:grpSpMkLst>
            <pc:docMk/>
            <pc:sldMk cId="3462871205" sldId="261"/>
            <ac:grpSpMk id="45" creationId="{5A1259D8-0C3A-4069-A22F-537BBBB61A9C}"/>
          </ac:grpSpMkLst>
        </pc:grpChg>
      </pc:sldChg>
      <pc:sldChg chg="addSp delSp modSp new mod setBg addAnim delAnim setClrOvrMap chgLayout">
        <pc:chgData name="Magesh S" userId="118b9ba8315b1b4b" providerId="LiveId" clId="{C32580EE-117F-422B-BD9D-DAE8AA13C2EA}" dt="2025-03-27T17:14:57.157" v="982" actId="26606"/>
        <pc:sldMkLst>
          <pc:docMk/>
          <pc:sldMk cId="2522966555" sldId="262"/>
        </pc:sldMkLst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2522966555" sldId="262"/>
            <ac:spMk id="2" creationId="{04046094-B9B2-694F-A6A7-304A681E55FC}"/>
          </ac:spMkLst>
        </pc:spChg>
        <pc:spChg chg="del">
          <ac:chgData name="Magesh S" userId="118b9ba8315b1b4b" providerId="LiveId" clId="{C32580EE-117F-422B-BD9D-DAE8AA13C2EA}" dt="2025-03-27T15:41:12.592" v="193" actId="6264"/>
          <ac:spMkLst>
            <pc:docMk/>
            <pc:sldMk cId="2522966555" sldId="262"/>
            <ac:spMk id="3" creationId="{F454780F-A2A2-954A-D837-AEC72C5490C7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2522966555" sldId="262"/>
            <ac:spMk id="4" creationId="{4AC9EFC4-B01A-DEA2-023C-638A502BDFC6}"/>
          </ac:spMkLst>
        </pc:spChg>
        <pc:spChg chg="add del mod ord">
          <ac:chgData name="Magesh S" userId="118b9ba8315b1b4b" providerId="LiveId" clId="{C32580EE-117F-422B-BD9D-DAE8AA13C2EA}" dt="2025-03-27T15:41:13.740" v="194" actId="6264"/>
          <ac:spMkLst>
            <pc:docMk/>
            <pc:sldMk cId="2522966555" sldId="262"/>
            <ac:spMk id="5" creationId="{F02957D4-8300-665B-4453-75E5E1A3930D}"/>
          </ac:spMkLst>
        </pc:spChg>
        <pc:spChg chg="add del mod ord">
          <ac:chgData name="Magesh S" userId="118b9ba8315b1b4b" providerId="LiveId" clId="{C32580EE-117F-422B-BD9D-DAE8AA13C2EA}" dt="2025-03-27T16:44:39.352" v="723" actId="478"/>
          <ac:spMkLst>
            <pc:docMk/>
            <pc:sldMk cId="2522966555" sldId="262"/>
            <ac:spMk id="6" creationId="{D0479867-8989-6C87-6C2B-7F6D6506B6B9}"/>
          </ac:spMkLst>
        </pc:spChg>
        <pc:spChg chg="add mod or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7" creationId="{E392C5DF-4EF8-1438-625E-1D9C22C1393B}"/>
          </ac:spMkLst>
        </pc:spChg>
        <pc:spChg chg="add del">
          <ac:chgData name="Magesh S" userId="118b9ba8315b1b4b" providerId="LiveId" clId="{C32580EE-117F-422B-BD9D-DAE8AA13C2EA}" dt="2025-03-27T17:14:49.155" v="973" actId="26606"/>
          <ac:spMkLst>
            <pc:docMk/>
            <pc:sldMk cId="2522966555" sldId="262"/>
            <ac:spMk id="14" creationId="{870A1295-61BC-4214-AA3E-D396673024D0}"/>
          </ac:spMkLst>
        </pc:spChg>
        <pc:spChg chg="add del">
          <ac:chgData name="Magesh S" userId="118b9ba8315b1b4b" providerId="LiveId" clId="{C32580EE-117F-422B-BD9D-DAE8AA13C2EA}" dt="2025-03-27T17:14:57.157" v="981" actId="26606"/>
          <ac:spMkLst>
            <pc:docMk/>
            <pc:sldMk cId="2522966555" sldId="262"/>
            <ac:spMk id="18" creationId="{6D658554-4CC1-4559-9C7C-D3377794A39C}"/>
          </ac:spMkLst>
        </pc:spChg>
        <pc:spChg chg="add del">
          <ac:chgData name="Magesh S" userId="118b9ba8315b1b4b" providerId="LiveId" clId="{C32580EE-117F-422B-BD9D-DAE8AA13C2EA}" dt="2025-03-27T17:14:57.157" v="981" actId="26606"/>
          <ac:spMkLst>
            <pc:docMk/>
            <pc:sldMk cId="2522966555" sldId="262"/>
            <ac:spMk id="20" creationId="{1D443019-571F-4479-AFDB-8DBAEC50576F}"/>
          </ac:spMkLst>
        </pc:spChg>
        <pc:spChg chg="add del">
          <ac:chgData name="Magesh S" userId="118b9ba8315b1b4b" providerId="LiveId" clId="{C32580EE-117F-422B-BD9D-DAE8AA13C2EA}" dt="2025-03-27T17:14:52.205" v="976" actId="26606"/>
          <ac:spMkLst>
            <pc:docMk/>
            <pc:sldMk cId="2522966555" sldId="262"/>
            <ac:spMk id="22" creationId="{71B2258F-86CA-4D4D-8270-BC05FCDEBFB3}"/>
          </ac:spMkLst>
        </pc:spChg>
        <pc:spChg chg="add del">
          <ac:chgData name="Magesh S" userId="118b9ba8315b1b4b" providerId="LiveId" clId="{C32580EE-117F-422B-BD9D-DAE8AA13C2EA}" dt="2025-03-27T17:14:55.217" v="979" actId="26606"/>
          <ac:spMkLst>
            <pc:docMk/>
            <pc:sldMk cId="2522966555" sldId="262"/>
            <ac:spMk id="24" creationId="{4FA4E651-C3D8-4DB8-A026-E8531C6AFACC}"/>
          </ac:spMkLst>
        </pc:spChg>
        <pc:spChg chg="add del">
          <ac:chgData name="Magesh S" userId="118b9ba8315b1b4b" providerId="LiveId" clId="{C32580EE-117F-422B-BD9D-DAE8AA13C2EA}" dt="2025-03-27T17:14:57.157" v="981" actId="26606"/>
          <ac:spMkLst>
            <pc:docMk/>
            <pc:sldMk cId="2522966555" sldId="262"/>
            <ac:spMk id="26" creationId="{73C994B4-9721-4148-9EEC-6793CECDE8DD}"/>
          </ac:spMkLst>
        </pc:spChg>
        <pc:spChg chg="add del">
          <ac:chgData name="Magesh S" userId="118b9ba8315b1b4b" providerId="LiveId" clId="{C32580EE-117F-422B-BD9D-DAE8AA13C2EA}" dt="2025-03-27T17:14:57.157" v="981" actId="26606"/>
          <ac:spMkLst>
            <pc:docMk/>
            <pc:sldMk cId="2522966555" sldId="262"/>
            <ac:spMk id="27" creationId="{F9D95E49-763A-4886-B038-82F734740554}"/>
          </ac:spMkLst>
        </pc:spChg>
        <pc:spChg chg="ad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31" creationId="{A8384FB5-9ADC-4DDC-881B-597D56F5B15D}"/>
          </ac:spMkLst>
        </pc:spChg>
        <pc:spChg chg="ad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32" creationId="{1199E1B1-A8C0-4FE8-A5A8-1CB41D69F857}"/>
          </ac:spMkLst>
        </pc:spChg>
        <pc:spChg chg="ad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33" creationId="{84A8DE83-DE75-4B41-9DB4-A7EC0B0DEC0B}"/>
          </ac:spMkLst>
        </pc:spChg>
        <pc:spChg chg="add">
          <ac:chgData name="Magesh S" userId="118b9ba8315b1b4b" providerId="LiveId" clId="{C32580EE-117F-422B-BD9D-DAE8AA13C2EA}" dt="2025-03-27T17:14:57.157" v="982" actId="26606"/>
          <ac:spMkLst>
            <pc:docMk/>
            <pc:sldMk cId="2522966555" sldId="262"/>
            <ac:spMk id="34" creationId="{A7009A0A-BEF5-4EAC-AF15-E4F9F002E239}"/>
          </ac:spMkLst>
        </pc:spChg>
        <pc:grpChg chg="add del">
          <ac:chgData name="Magesh S" userId="118b9ba8315b1b4b" providerId="LiveId" clId="{C32580EE-117F-422B-BD9D-DAE8AA13C2EA}" dt="2025-03-27T17:14:49.155" v="973" actId="26606"/>
          <ac:grpSpMkLst>
            <pc:docMk/>
            <pc:sldMk cId="2522966555" sldId="262"/>
            <ac:grpSpMk id="16" creationId="{0B139475-2B26-4CA9-9413-DE741E49F7BB}"/>
          </ac:grpSpMkLst>
        </pc:grpChg>
        <pc:picChg chg="add mod">
          <ac:chgData name="Magesh S" userId="118b9ba8315b1b4b" providerId="LiveId" clId="{C32580EE-117F-422B-BD9D-DAE8AA13C2EA}" dt="2025-03-27T17:14:57.157" v="982" actId="26606"/>
          <ac:picMkLst>
            <pc:docMk/>
            <pc:sldMk cId="2522966555" sldId="262"/>
            <ac:picMk id="9" creationId="{CA41CA11-555F-C479-5FF1-5B2A793B43A3}"/>
          </ac:picMkLst>
        </pc:picChg>
        <pc:cxnChg chg="add del">
          <ac:chgData name="Magesh S" userId="118b9ba8315b1b4b" providerId="LiveId" clId="{C32580EE-117F-422B-BD9D-DAE8AA13C2EA}" dt="2025-03-27T17:14:57.157" v="981" actId="26606"/>
          <ac:cxnSpMkLst>
            <pc:docMk/>
            <pc:sldMk cId="2522966555" sldId="262"/>
            <ac:cxnSpMk id="28" creationId="{3EFADC67-92A1-44FB-8691-D8CD71A21EFA}"/>
          </ac:cxnSpMkLst>
        </pc:cxnChg>
        <pc:cxnChg chg="add del">
          <ac:chgData name="Magesh S" userId="118b9ba8315b1b4b" providerId="LiveId" clId="{C32580EE-117F-422B-BD9D-DAE8AA13C2EA}" dt="2025-03-27T17:14:57.157" v="981" actId="26606"/>
          <ac:cxnSpMkLst>
            <pc:docMk/>
            <pc:sldMk cId="2522966555" sldId="262"/>
            <ac:cxnSpMk id="29" creationId="{EE9C6408-AA0E-411D-A5D2-E5F13306F898}"/>
          </ac:cxnSpMkLst>
        </pc:cxnChg>
      </pc:sldChg>
      <pc:sldChg chg="addSp delSp modSp new mod setBg">
        <pc:chgData name="Magesh S" userId="118b9ba8315b1b4b" providerId="LiveId" clId="{C32580EE-117F-422B-BD9D-DAE8AA13C2EA}" dt="2025-03-27T17:15:02.727" v="983" actId="26606"/>
        <pc:sldMkLst>
          <pc:docMk/>
          <pc:sldMk cId="4032304858" sldId="263"/>
        </pc:sldMkLst>
        <pc:spChg chg="del">
          <ac:chgData name="Magesh S" userId="118b9ba8315b1b4b" providerId="LiveId" clId="{C32580EE-117F-422B-BD9D-DAE8AA13C2EA}" dt="2025-03-27T16:52:10.046" v="799" actId="478"/>
          <ac:spMkLst>
            <pc:docMk/>
            <pc:sldMk cId="4032304858" sldId="263"/>
            <ac:spMk id="2" creationId="{8891AD35-6BED-A039-A6AB-3052F64FAE02}"/>
          </ac:spMkLst>
        </pc:spChg>
        <pc:spChg chg="mo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3" creationId="{A8A61F4A-28D9-070A-52DA-0D26030AF8EA}"/>
          </ac:spMkLst>
        </pc:spChg>
        <pc:spChg chg="ad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10" creationId="{A8384FB5-9ADC-4DDC-881B-597D56F5B15D}"/>
          </ac:spMkLst>
        </pc:spChg>
        <pc:spChg chg="ad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12" creationId="{1199E1B1-A8C0-4FE8-A5A8-1CB41D69F857}"/>
          </ac:spMkLst>
        </pc:spChg>
        <pc:spChg chg="ad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14" creationId="{84A8DE83-DE75-4B41-9DB4-A7EC0B0DEC0B}"/>
          </ac:spMkLst>
        </pc:spChg>
        <pc:spChg chg="add">
          <ac:chgData name="Magesh S" userId="118b9ba8315b1b4b" providerId="LiveId" clId="{C32580EE-117F-422B-BD9D-DAE8AA13C2EA}" dt="2025-03-27T17:15:02.727" v="983" actId="26606"/>
          <ac:spMkLst>
            <pc:docMk/>
            <pc:sldMk cId="4032304858" sldId="263"/>
            <ac:spMk id="16" creationId="{A7009A0A-BEF5-4EAC-AF15-E4F9F002E239}"/>
          </ac:spMkLst>
        </pc:spChg>
        <pc:picChg chg="add mod">
          <ac:chgData name="Magesh S" userId="118b9ba8315b1b4b" providerId="LiveId" clId="{C32580EE-117F-422B-BD9D-DAE8AA13C2EA}" dt="2025-03-27T17:15:02.727" v="983" actId="26606"/>
          <ac:picMkLst>
            <pc:docMk/>
            <pc:sldMk cId="4032304858" sldId="263"/>
            <ac:picMk id="5" creationId="{F1448859-1103-C337-32FB-A715D023CFAA}"/>
          </ac:picMkLst>
        </pc:picChg>
      </pc:sldChg>
      <pc:sldChg chg="addSp delSp modSp new mod setBg">
        <pc:chgData name="Magesh S" userId="118b9ba8315b1b4b" providerId="LiveId" clId="{C32580EE-117F-422B-BD9D-DAE8AA13C2EA}" dt="2025-03-27T17:35:53.193" v="1248" actId="20577"/>
        <pc:sldMkLst>
          <pc:docMk/>
          <pc:sldMk cId="532683486" sldId="264"/>
        </pc:sldMkLst>
        <pc:spChg chg="del mod">
          <ac:chgData name="Magesh S" userId="118b9ba8315b1b4b" providerId="LiveId" clId="{C32580EE-117F-422B-BD9D-DAE8AA13C2EA}" dt="2025-03-27T17:06:33.962" v="902" actId="478"/>
          <ac:spMkLst>
            <pc:docMk/>
            <pc:sldMk cId="532683486" sldId="264"/>
            <ac:spMk id="2" creationId="{20C2B4F1-C0B1-496D-30F4-D10FBA29EA6E}"/>
          </ac:spMkLst>
        </pc:spChg>
        <pc:spChg chg="mod ord">
          <ac:chgData name="Magesh S" userId="118b9ba8315b1b4b" providerId="LiveId" clId="{C32580EE-117F-422B-BD9D-DAE8AA13C2EA}" dt="2025-03-27T17:35:53.193" v="1248" actId="20577"/>
          <ac:spMkLst>
            <pc:docMk/>
            <pc:sldMk cId="532683486" sldId="264"/>
            <ac:spMk id="3" creationId="{72638D56-BAA4-DF5D-5DB3-8A23A8BB3868}"/>
          </ac:spMkLst>
        </pc:spChg>
        <pc:spChg chg="add del">
          <ac:chgData name="Magesh S" userId="118b9ba8315b1b4b" providerId="LiveId" clId="{C32580EE-117F-422B-BD9D-DAE8AA13C2EA}" dt="2025-03-27T17:30:01.789" v="1026" actId="26606"/>
          <ac:spMkLst>
            <pc:docMk/>
            <pc:sldMk cId="532683486" sldId="264"/>
            <ac:spMk id="10" creationId="{ECC07320-C2CA-4E29-8481-9D9E143C7788}"/>
          </ac:spMkLst>
        </pc:spChg>
        <pc:spChg chg="add del">
          <ac:chgData name="Magesh S" userId="118b9ba8315b1b4b" providerId="LiveId" clId="{C32580EE-117F-422B-BD9D-DAE8AA13C2EA}" dt="2025-03-27T17:30:01.789" v="1026" actId="26606"/>
          <ac:spMkLst>
            <pc:docMk/>
            <pc:sldMk cId="532683486" sldId="264"/>
            <ac:spMk id="12" creationId="{178FB36B-5BFE-42CA-BC60-1115E0D95EEC}"/>
          </ac:spMkLst>
        </pc:spChg>
        <pc:spChg chg="add del">
          <ac:chgData name="Magesh S" userId="118b9ba8315b1b4b" providerId="LiveId" clId="{C32580EE-117F-422B-BD9D-DAE8AA13C2EA}" dt="2025-03-27T17:30:24.330" v="1028" actId="26606"/>
          <ac:spMkLst>
            <pc:docMk/>
            <pc:sldMk cId="532683486" sldId="264"/>
            <ac:spMk id="14" creationId="{4063B759-00FC-46D1-9898-8E8625268FAF}"/>
          </ac:spMkLst>
        </pc:spChg>
        <pc:spChg chg="add del">
          <ac:chgData name="Magesh S" userId="118b9ba8315b1b4b" providerId="LiveId" clId="{C32580EE-117F-422B-BD9D-DAE8AA13C2EA}" dt="2025-03-27T17:30:24.330" v="1028" actId="26606"/>
          <ac:spMkLst>
            <pc:docMk/>
            <pc:sldMk cId="532683486" sldId="264"/>
            <ac:spMk id="15" creationId="{6F828D28-8E09-41CC-8229-3070B5467A96}"/>
          </ac:spMkLst>
        </pc:spChg>
        <pc:spChg chg="add del">
          <ac:chgData name="Magesh S" userId="118b9ba8315b1b4b" providerId="LiveId" clId="{C32580EE-117F-422B-BD9D-DAE8AA13C2EA}" dt="2025-03-27T17:30:24.330" v="1028" actId="26606"/>
          <ac:spMkLst>
            <pc:docMk/>
            <pc:sldMk cId="532683486" sldId="264"/>
            <ac:spMk id="16" creationId="{D5B012D8-7F27-4758-9AC6-C889B154BD73}"/>
          </ac:spMkLst>
        </pc:spChg>
        <pc:spChg chg="add del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18" creationId="{A8384FB5-9ADC-4DDC-881B-597D56F5B15D}"/>
          </ac:spMkLst>
        </pc:spChg>
        <pc:spChg chg="add del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19" creationId="{1199E1B1-A8C0-4FE8-A5A8-1CB41D69F857}"/>
          </ac:spMkLst>
        </pc:spChg>
        <pc:spChg chg="add del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20" creationId="{84A8DE83-DE75-4B41-9DB4-A7EC0B0DEC0B}"/>
          </ac:spMkLst>
        </pc:spChg>
        <pc:spChg chg="add del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21" creationId="{A7009A0A-BEF5-4EAC-AF15-E4F9F002E239}"/>
          </ac:spMkLst>
        </pc:spChg>
        <pc:spChg chg="add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26" creationId="{A8384FB5-9ADC-4DDC-881B-597D56F5B15D}"/>
          </ac:spMkLst>
        </pc:spChg>
        <pc:spChg chg="add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28" creationId="{1199E1B1-A8C0-4FE8-A5A8-1CB41D69F857}"/>
          </ac:spMkLst>
        </pc:spChg>
        <pc:spChg chg="add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30" creationId="{84A8DE83-DE75-4B41-9DB4-A7EC0B0DEC0B}"/>
          </ac:spMkLst>
        </pc:spChg>
        <pc:spChg chg="add">
          <ac:chgData name="Magesh S" userId="118b9ba8315b1b4b" providerId="LiveId" clId="{C32580EE-117F-422B-BD9D-DAE8AA13C2EA}" dt="2025-03-27T17:31:13.798" v="1079" actId="26606"/>
          <ac:spMkLst>
            <pc:docMk/>
            <pc:sldMk cId="532683486" sldId="264"/>
            <ac:spMk id="32" creationId="{A7009A0A-BEF5-4EAC-AF15-E4F9F002E239}"/>
          </ac:spMkLst>
        </pc:spChg>
        <pc:picChg chg="add mod">
          <ac:chgData name="Magesh S" userId="118b9ba8315b1b4b" providerId="LiveId" clId="{C32580EE-117F-422B-BD9D-DAE8AA13C2EA}" dt="2025-03-27T17:31:24.464" v="1083" actId="14100"/>
          <ac:picMkLst>
            <pc:docMk/>
            <pc:sldMk cId="532683486" sldId="264"/>
            <ac:picMk id="5" creationId="{6E024B1B-FEC2-6AF4-90C6-531F6B2DA81B}"/>
          </ac:picMkLst>
        </pc:picChg>
      </pc:sldChg>
      <pc:sldChg chg="addSp delSp modSp new mod setBg">
        <pc:chgData name="Magesh S" userId="118b9ba8315b1b4b" providerId="LiveId" clId="{C32580EE-117F-422B-BD9D-DAE8AA13C2EA}" dt="2025-03-27T17:37:29.457" v="1255" actId="26606"/>
        <pc:sldMkLst>
          <pc:docMk/>
          <pc:sldMk cId="3592717583" sldId="265"/>
        </pc:sldMkLst>
        <pc:spChg chg="mo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2" creationId="{B2ABA746-8A1A-23E1-8FFA-76A1F90CA3EA}"/>
          </ac:spMkLst>
        </pc:spChg>
        <pc:spChg chg="mo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3" creationId="{99ABDA0B-E637-1386-5821-B0FBC3D6B0F6}"/>
          </ac:spMkLst>
        </pc:spChg>
        <pc:spChg chg="add del">
          <ac:chgData name="Magesh S" userId="118b9ba8315b1b4b" providerId="LiveId" clId="{C32580EE-117F-422B-BD9D-DAE8AA13C2EA}" dt="2025-03-27T17:37:21.782" v="1253" actId="26606"/>
          <ac:spMkLst>
            <pc:docMk/>
            <pc:sldMk cId="3592717583" sldId="265"/>
            <ac:spMk id="10" creationId="{23D09407-53BC-485E-B4CE-BC5E4FC4B25B}"/>
          </ac:spMkLst>
        </pc:spChg>
        <pc:spChg chg="add del">
          <ac:chgData name="Magesh S" userId="118b9ba8315b1b4b" providerId="LiveId" clId="{C32580EE-117F-422B-BD9D-DAE8AA13C2EA}" dt="2025-03-27T17:37:21.782" v="1253" actId="26606"/>
          <ac:spMkLst>
            <pc:docMk/>
            <pc:sldMk cId="3592717583" sldId="265"/>
            <ac:spMk id="12" creationId="{921DB988-49FC-4608-B0A2-E2F3A4019041}"/>
          </ac:spMkLst>
        </pc:spChg>
        <pc:spChg chg="add del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31" creationId="{C38CD1F2-2CDE-4B42-BB23-EC7686F92569}"/>
          </ac:spMkLst>
        </pc:spChg>
        <pc:spChg chg="add del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37" creationId="{E9827173-10F7-4BE6-8CC8-39A46D781209}"/>
          </ac:spMkLst>
        </pc:spChg>
        <pc:spChg chg="add del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49" creationId="{21301226-F3C6-4744-94AE-2460B381D86F}"/>
          </ac:spMkLst>
        </pc:spChg>
        <pc:spChg chg="add del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50" creationId="{4EC57637-D435-4155-993A-0E3A8BBBA560}"/>
          </ac:spMkLst>
        </pc:spChg>
        <pc:spChg chg="ad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55" creationId="{76906711-0AFB-47DD-A4B6-4E94B38B8C91}"/>
          </ac:spMkLst>
        </pc:spChg>
        <pc:spChg chg="ad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57" creationId="{AA91F649-894C-41F6-A21D-3D1AC558E934}"/>
          </ac:spMkLst>
        </pc:spChg>
        <pc:spChg chg="add">
          <ac:chgData name="Magesh S" userId="118b9ba8315b1b4b" providerId="LiveId" clId="{C32580EE-117F-422B-BD9D-DAE8AA13C2EA}" dt="2025-03-27T17:37:29.457" v="1255" actId="26606"/>
          <ac:spMkLst>
            <pc:docMk/>
            <pc:sldMk cId="3592717583" sldId="265"/>
            <ac:spMk id="59" creationId="{56037404-66BD-46B5-9323-1B531319671A}"/>
          </ac:spMkLst>
        </pc:spChg>
        <pc:grpChg chg="add del">
          <ac:chgData name="Magesh S" userId="118b9ba8315b1b4b" providerId="LiveId" clId="{C32580EE-117F-422B-BD9D-DAE8AA13C2EA}" dt="2025-03-27T17:37:21.782" v="1253" actId="26606"/>
          <ac:grpSpMkLst>
            <pc:docMk/>
            <pc:sldMk cId="3592717583" sldId="265"/>
            <ac:grpSpMk id="14" creationId="{E9B930FD-8671-4C4C-ADCF-73AC1D0CD417}"/>
          </ac:grpSpMkLst>
        </pc:grpChg>
        <pc:grpChg chg="add del">
          <ac:chgData name="Magesh S" userId="118b9ba8315b1b4b" providerId="LiveId" clId="{C32580EE-117F-422B-BD9D-DAE8AA13C2EA}" dt="2025-03-27T17:37:21.782" v="1253" actId="26606"/>
          <ac:grpSpMkLst>
            <pc:docMk/>
            <pc:sldMk cId="3592717583" sldId="265"/>
            <ac:grpSpMk id="20" creationId="{383C2651-AE0C-4AE4-8725-E2F9414FE219}"/>
          </ac:grpSpMkLst>
        </pc:grpChg>
        <pc:grpChg chg="add">
          <ac:chgData name="Magesh S" userId="118b9ba8315b1b4b" providerId="LiveId" clId="{C32580EE-117F-422B-BD9D-DAE8AA13C2EA}" dt="2025-03-27T17:37:21.798" v="1254" actId="26606"/>
          <ac:grpSpMkLst>
            <pc:docMk/>
            <pc:sldMk cId="3592717583" sldId="265"/>
            <ac:grpSpMk id="26" creationId="{0B81AE96-B9C7-4679-BC62-F2C79F2E8F37}"/>
          </ac:grpSpMkLst>
        </pc:grpChg>
        <pc:grpChg chg="add">
          <ac:chgData name="Magesh S" userId="118b9ba8315b1b4b" providerId="LiveId" clId="{C32580EE-117F-422B-BD9D-DAE8AA13C2EA}" dt="2025-03-27T17:37:21.798" v="1254" actId="26606"/>
          <ac:grpSpMkLst>
            <pc:docMk/>
            <pc:sldMk cId="3592717583" sldId="265"/>
            <ac:grpSpMk id="32" creationId="{DBFD3A89-3666-47FE-913F-6C75228F5D3F}"/>
          </ac:grpSpMkLst>
        </pc:grpChg>
        <pc:grpChg chg="add">
          <ac:chgData name="Magesh S" userId="118b9ba8315b1b4b" providerId="LiveId" clId="{C32580EE-117F-422B-BD9D-DAE8AA13C2EA}" dt="2025-03-27T17:37:21.798" v="1254" actId="26606"/>
          <ac:grpSpMkLst>
            <pc:docMk/>
            <pc:sldMk cId="3592717583" sldId="265"/>
            <ac:grpSpMk id="43" creationId="{60FB2829-9E66-4DBD-BC15-FC5D73246DDB}"/>
          </ac:grpSpMkLst>
        </pc:grpChg>
        <pc:picChg chg="add mod">
          <ac:chgData name="Magesh S" userId="118b9ba8315b1b4b" providerId="LiveId" clId="{C32580EE-117F-422B-BD9D-DAE8AA13C2EA}" dt="2025-03-27T17:37:29.457" v="1255" actId="26606"/>
          <ac:picMkLst>
            <pc:docMk/>
            <pc:sldMk cId="3592717583" sldId="265"/>
            <ac:picMk id="5" creationId="{5AC9DCF1-348D-D584-7341-33D9D6904D81}"/>
          </ac:picMkLst>
        </pc:picChg>
      </pc:sldChg>
      <pc:sldChg chg="new">
        <pc:chgData name="Magesh S" userId="118b9ba8315b1b4b" providerId="LiveId" clId="{C32580EE-117F-422B-BD9D-DAE8AA13C2EA}" dt="2025-03-27T16:51:56.052" v="798" actId="680"/>
        <pc:sldMkLst>
          <pc:docMk/>
          <pc:sldMk cId="2500427012" sldId="266"/>
        </pc:sldMkLst>
      </pc:sldChg>
      <pc:sldChg chg="addSp delSp modSp new mod setBg">
        <pc:chgData name="Magesh S" userId="118b9ba8315b1b4b" providerId="LiveId" clId="{C32580EE-117F-422B-BD9D-DAE8AA13C2EA}" dt="2025-03-27T17:39:33.533" v="1314" actId="26606"/>
        <pc:sldMkLst>
          <pc:docMk/>
          <pc:sldMk cId="2249339971" sldId="267"/>
        </pc:sldMkLst>
        <pc:spChg chg="mod">
          <ac:chgData name="Magesh S" userId="118b9ba8315b1b4b" providerId="LiveId" clId="{C32580EE-117F-422B-BD9D-DAE8AA13C2EA}" dt="2025-03-27T17:39:26.477" v="1312" actId="21"/>
          <ac:spMkLst>
            <pc:docMk/>
            <pc:sldMk cId="2249339971" sldId="267"/>
            <ac:spMk id="2" creationId="{054D917C-E36C-F718-A76B-35883D0ED3C5}"/>
          </ac:spMkLst>
        </pc:spChg>
        <pc:spChg chg="mod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3" creationId="{0C0E403C-EA23-D65D-78FB-FDFB3D826EB3}"/>
          </ac:spMkLst>
        </pc:spChg>
        <pc:spChg chg="add del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10" creationId="{76906711-0AFB-47DD-A4B6-4E94B38B8C91}"/>
          </ac:spMkLst>
        </pc:spChg>
        <pc:spChg chg="add del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12" creationId="{AA91F649-894C-41F6-A21D-3D1AC558E934}"/>
          </ac:spMkLst>
        </pc:spChg>
        <pc:spChg chg="add del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14" creationId="{56037404-66BD-46B5-9323-1B531319671A}"/>
          </ac:spMkLst>
        </pc:spChg>
        <pc:spChg chg="add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19" creationId="{76906711-0AFB-47DD-A4B6-4E94B38B8C91}"/>
          </ac:spMkLst>
        </pc:spChg>
        <pc:spChg chg="add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21" creationId="{AA91F649-894C-41F6-A21D-3D1AC558E934}"/>
          </ac:spMkLst>
        </pc:spChg>
        <pc:spChg chg="add">
          <ac:chgData name="Magesh S" userId="118b9ba8315b1b4b" providerId="LiveId" clId="{C32580EE-117F-422B-BD9D-DAE8AA13C2EA}" dt="2025-03-27T17:39:33.533" v="1314" actId="26606"/>
          <ac:spMkLst>
            <pc:docMk/>
            <pc:sldMk cId="2249339971" sldId="267"/>
            <ac:spMk id="23" creationId="{56037404-66BD-46B5-9323-1B531319671A}"/>
          </ac:spMkLst>
        </pc:spChg>
        <pc:picChg chg="add mod">
          <ac:chgData name="Magesh S" userId="118b9ba8315b1b4b" providerId="LiveId" clId="{C32580EE-117F-422B-BD9D-DAE8AA13C2EA}" dt="2025-03-27T17:39:15.675" v="1311" actId="26606"/>
          <ac:picMkLst>
            <pc:docMk/>
            <pc:sldMk cId="2249339971" sldId="267"/>
            <ac:picMk id="5" creationId="{F2EEA5D1-8930-2709-3DAF-B9EBE7B342D9}"/>
          </ac:picMkLst>
        </pc:picChg>
      </pc:sldChg>
      <pc:sldChg chg="addSp delSp modSp new mod setBg addAnim delAnim">
        <pc:chgData name="Magesh S" userId="118b9ba8315b1b4b" providerId="LiveId" clId="{C32580EE-117F-422B-BD9D-DAE8AA13C2EA}" dt="2025-03-27T18:05:32.598" v="1753" actId="14100"/>
        <pc:sldMkLst>
          <pc:docMk/>
          <pc:sldMk cId="2667520232" sldId="268"/>
        </pc:sldMkLst>
        <pc:spChg chg="mod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2" creationId="{8EDE6B8C-876F-570C-0E97-302574CBA391}"/>
          </ac:spMkLst>
        </pc:spChg>
        <pc:spChg chg="mod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3" creationId="{99DC7137-8EF0-3D11-CFC8-804A30C72FB4}"/>
          </ac:spMkLst>
        </pc:spChg>
        <pc:spChg chg="add del">
          <ac:chgData name="Magesh S" userId="118b9ba8315b1b4b" providerId="LiveId" clId="{C32580EE-117F-422B-BD9D-DAE8AA13C2EA}" dt="2025-03-27T17:45:34.175" v="1441" actId="26606"/>
          <ac:spMkLst>
            <pc:docMk/>
            <pc:sldMk cId="2667520232" sldId="268"/>
            <ac:spMk id="20" creationId="{2111B97A-2FB0-4625-8C2E-CDCB1AF683A2}"/>
          </ac:spMkLst>
        </pc:spChg>
        <pc:spChg chg="add del">
          <ac:chgData name="Magesh S" userId="118b9ba8315b1b4b" providerId="LiveId" clId="{C32580EE-117F-422B-BD9D-DAE8AA13C2EA}" dt="2025-03-27T17:45:56.530" v="1453" actId="26606"/>
          <ac:spMkLst>
            <pc:docMk/>
            <pc:sldMk cId="2667520232" sldId="268"/>
            <ac:spMk id="24" creationId="{0FE50278-E2EC-42B2-A1F1-921DD39901C4}"/>
          </ac:spMkLst>
        </pc:spChg>
        <pc:spChg chg="add del">
          <ac:chgData name="Magesh S" userId="118b9ba8315b1b4b" providerId="LiveId" clId="{C32580EE-117F-422B-BD9D-DAE8AA13C2EA}" dt="2025-03-27T17:45:34.175" v="1441" actId="26606"/>
          <ac:spMkLst>
            <pc:docMk/>
            <pc:sldMk cId="2667520232" sldId="268"/>
            <ac:spMk id="26" creationId="{8ED94938-268E-4C0A-A08A-B3980C78BAEB}"/>
          </ac:spMkLst>
        </pc:spChg>
        <pc:spChg chg="add del">
          <ac:chgData name="Magesh S" userId="118b9ba8315b1b4b" providerId="LiveId" clId="{C32580EE-117F-422B-BD9D-DAE8AA13C2EA}" dt="2025-03-27T17:45:45.256" v="1447" actId="26606"/>
          <ac:spMkLst>
            <pc:docMk/>
            <pc:sldMk cId="2667520232" sldId="268"/>
            <ac:spMk id="27" creationId="{B81933D1-5615-42C7-9C0B-4EB7105CCE2D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28" creationId="{9A79B912-88EA-4640-BDEB-51B3B11A026A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29" creationId="{9CB95732-565A-4D2C-A3AB-CC460C0D3826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30" creationId="{77F1AF47-AE98-4034-BD91-1976FA4D9C4C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31" creationId="{8EC0EE2B-2029-48DD-893D-F528E651B07D}"/>
          </ac:spMkLst>
        </pc:spChg>
        <pc:spChg chg="add del">
          <ac:chgData name="Magesh S" userId="118b9ba8315b1b4b" providerId="LiveId" clId="{C32580EE-117F-422B-BD9D-DAE8AA13C2EA}" dt="2025-03-27T17:45:42.089" v="1443" actId="26606"/>
          <ac:spMkLst>
            <pc:docMk/>
            <pc:sldMk cId="2667520232" sldId="268"/>
            <ac:spMk id="32" creationId="{45AE1D08-1ED1-4F59-B42F-4D8EA33DC8C6}"/>
          </ac:spMkLst>
        </pc:spChg>
        <pc:spChg chg="add del">
          <ac:chgData name="Magesh S" userId="118b9ba8315b1b4b" providerId="LiveId" clId="{C32580EE-117F-422B-BD9D-DAE8AA13C2EA}" dt="2025-03-27T17:45:43.786" v="1445" actId="26606"/>
          <ac:spMkLst>
            <pc:docMk/>
            <pc:sldMk cId="2667520232" sldId="268"/>
            <ac:spMk id="34" creationId="{7C98A213-5994-475E-B327-DC6EC27FBA8B}"/>
          </ac:spMkLst>
        </pc:spChg>
        <pc:spChg chg="add del">
          <ac:chgData name="Magesh S" userId="118b9ba8315b1b4b" providerId="LiveId" clId="{C32580EE-117F-422B-BD9D-DAE8AA13C2EA}" dt="2025-03-27T17:45:43.786" v="1445" actId="26606"/>
          <ac:spMkLst>
            <pc:docMk/>
            <pc:sldMk cId="2667520232" sldId="268"/>
            <ac:spMk id="35" creationId="{4B030A0D-0DAD-4A99-89BB-419527D6A64B}"/>
          </ac:spMkLst>
        </pc:spChg>
        <pc:spChg chg="add del">
          <ac:chgData name="Magesh S" userId="118b9ba8315b1b4b" providerId="LiveId" clId="{C32580EE-117F-422B-BD9D-DAE8AA13C2EA}" dt="2025-03-27T17:45:45.256" v="1447" actId="26606"/>
          <ac:spMkLst>
            <pc:docMk/>
            <pc:sldMk cId="2667520232" sldId="268"/>
            <ac:spMk id="37" creationId="{2282FF83-8A85-4400-814A-617C38FDF8A6}"/>
          </ac:spMkLst>
        </pc:spChg>
        <pc:spChg chg="add del">
          <ac:chgData name="Magesh S" userId="118b9ba8315b1b4b" providerId="LiveId" clId="{C32580EE-117F-422B-BD9D-DAE8AA13C2EA}" dt="2025-03-27T17:45:45.256" v="1447" actId="26606"/>
          <ac:spMkLst>
            <pc:docMk/>
            <pc:sldMk cId="2667520232" sldId="268"/>
            <ac:spMk id="39" creationId="{B089A89A-1E9C-4761-9DFF-53C275FBF870}"/>
          </ac:spMkLst>
        </pc:spChg>
        <pc:spChg chg="add del">
          <ac:chgData name="Magesh S" userId="118b9ba8315b1b4b" providerId="LiveId" clId="{C32580EE-117F-422B-BD9D-DAE8AA13C2EA}" dt="2025-03-27T17:45:52.626" v="1451" actId="26606"/>
          <ac:spMkLst>
            <pc:docMk/>
            <pc:sldMk cId="2667520232" sldId="268"/>
            <ac:spMk id="41" creationId="{C3896A03-3945-419A-B66B-4EE266EDD152}"/>
          </ac:spMkLst>
        </pc:spChg>
        <pc:spChg chg="add del">
          <ac:chgData name="Magesh S" userId="118b9ba8315b1b4b" providerId="LiveId" clId="{C32580EE-117F-422B-BD9D-DAE8AA13C2EA}" dt="2025-03-27T17:45:52.626" v="1451" actId="26606"/>
          <ac:spMkLst>
            <pc:docMk/>
            <pc:sldMk cId="2667520232" sldId="268"/>
            <ac:spMk id="42" creationId="{B34F5AD2-EDBD-4BBD-A55C-EAFFD0C7097A}"/>
          </ac:spMkLst>
        </pc:spChg>
        <pc:spChg chg="add del">
          <ac:chgData name="Magesh S" userId="118b9ba8315b1b4b" providerId="LiveId" clId="{C32580EE-117F-422B-BD9D-DAE8AA13C2EA}" dt="2025-03-27T17:45:52.626" v="1451" actId="26606"/>
          <ac:spMkLst>
            <pc:docMk/>
            <pc:sldMk cId="2667520232" sldId="268"/>
            <ac:spMk id="43" creationId="{6832F003-FCA6-4CFB-A2EA-308F3AA257D1}"/>
          </ac:spMkLst>
        </pc:spChg>
        <pc:spChg chg="add del">
          <ac:chgData name="Magesh S" userId="118b9ba8315b1b4b" providerId="LiveId" clId="{C32580EE-117F-422B-BD9D-DAE8AA13C2EA}" dt="2025-03-27T17:45:56.530" v="1453" actId="26606"/>
          <ac:spMkLst>
            <pc:docMk/>
            <pc:sldMk cId="2667520232" sldId="268"/>
            <ac:spMk id="45" creationId="{9CB95732-565A-4D2C-A3AB-CC460C0D3826}"/>
          </ac:spMkLst>
        </pc:spChg>
        <pc:spChg chg="add del">
          <ac:chgData name="Magesh S" userId="118b9ba8315b1b4b" providerId="LiveId" clId="{C32580EE-117F-422B-BD9D-DAE8AA13C2EA}" dt="2025-03-27T17:45:56.530" v="1453" actId="26606"/>
          <ac:spMkLst>
            <pc:docMk/>
            <pc:sldMk cId="2667520232" sldId="268"/>
            <ac:spMk id="46" creationId="{E19B653C-798C-4333-8452-3DF3AE3C1D11}"/>
          </ac:spMkLst>
        </pc:spChg>
        <pc:spChg chg="add del">
          <ac:chgData name="Magesh S" userId="118b9ba8315b1b4b" providerId="LiveId" clId="{C32580EE-117F-422B-BD9D-DAE8AA13C2EA}" dt="2025-03-27T17:45:56.530" v="1453" actId="26606"/>
          <ac:spMkLst>
            <pc:docMk/>
            <pc:sldMk cId="2667520232" sldId="268"/>
            <ac:spMk id="47" creationId="{1236153F-0DB4-40DD-87C6-B40C1B7E282C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2" creationId="{9CB95732-565A-4D2C-A3AB-CC460C0D3826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3" creationId="{77F1AF47-AE98-4034-BD91-1976FA4D9C4C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4" creationId="{8EC0EE2B-2029-48DD-893D-F528E651B07D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5" creationId="{45AE1D08-1ED1-4F59-B42F-4D8EA33DC8C6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56" creationId="{9A79B912-88EA-4640-BDEB-51B3B11A026A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61" creationId="{E3BF711F-F9A0-4EA4-B156-A79E9F362447}"/>
          </ac:spMkLst>
        </pc:spChg>
        <pc:spChg chg="add del">
          <ac:chgData name="Magesh S" userId="118b9ba8315b1b4b" providerId="LiveId" clId="{C32580EE-117F-422B-BD9D-DAE8AA13C2EA}" dt="2025-03-27T17:57:32.253" v="1643" actId="26606"/>
          <ac:spMkLst>
            <pc:docMk/>
            <pc:sldMk cId="2667520232" sldId="268"/>
            <ac:spMk id="67" creationId="{8ED94938-268E-4C0A-A08A-B3980C78BAEB}"/>
          </ac:spMkLst>
        </pc:spChg>
        <pc:grpChg chg="add del">
          <ac:chgData name="Magesh S" userId="118b9ba8315b1b4b" providerId="LiveId" clId="{C32580EE-117F-422B-BD9D-DAE8AA13C2EA}" dt="2025-03-27T17:45:34.175" v="1441" actId="26606"/>
          <ac:grpSpMkLst>
            <pc:docMk/>
            <pc:sldMk cId="2667520232" sldId="268"/>
            <ac:grpSpMk id="22" creationId="{B83D307E-DF68-43F8-97CE-0AAE950A7129}"/>
          </ac:grpSpMkLst>
        </pc:grpChg>
        <pc:grpChg chg="add del">
          <ac:chgData name="Magesh S" userId="118b9ba8315b1b4b" providerId="LiveId" clId="{C32580EE-117F-422B-BD9D-DAE8AA13C2EA}" dt="2025-03-27T17:45:45.256" v="1447" actId="26606"/>
          <ac:grpSpMkLst>
            <pc:docMk/>
            <pc:sldMk cId="2667520232" sldId="268"/>
            <ac:grpSpMk id="38" creationId="{032D8612-31EB-44CF-A1D0-14FD4C705424}"/>
          </ac:grpSpMkLst>
        </pc:grpChg>
        <pc:grpChg chg="add del">
          <ac:chgData name="Magesh S" userId="118b9ba8315b1b4b" providerId="LiveId" clId="{C32580EE-117F-422B-BD9D-DAE8AA13C2EA}" dt="2025-03-27T17:46:08.036" v="1455" actId="26606"/>
          <ac:grpSpMkLst>
            <pc:docMk/>
            <pc:sldMk cId="2667520232" sldId="268"/>
            <ac:grpSpMk id="49" creationId="{C552714D-0746-516F-8E04-8CD9710DDD4A}"/>
          </ac:grpSpMkLst>
        </pc:grpChg>
        <pc:picChg chg="add mod">
          <ac:chgData name="Magesh S" userId="118b9ba8315b1b4b" providerId="LiveId" clId="{C32580EE-117F-422B-BD9D-DAE8AA13C2EA}" dt="2025-03-27T17:44:04.919" v="1411" actId="931"/>
          <ac:picMkLst>
            <pc:docMk/>
            <pc:sldMk cId="2667520232" sldId="268"/>
            <ac:picMk id="5" creationId="{CF8B17F9-FA4E-5408-9B65-5FDC5D8FE59E}"/>
          </ac:picMkLst>
        </pc:picChg>
        <pc:picChg chg="add mod">
          <ac:chgData name="Magesh S" userId="118b9ba8315b1b4b" providerId="LiveId" clId="{C32580EE-117F-422B-BD9D-DAE8AA13C2EA}" dt="2025-03-27T17:44:04.919" v="1411" actId="931"/>
          <ac:picMkLst>
            <pc:docMk/>
            <pc:sldMk cId="2667520232" sldId="268"/>
            <ac:picMk id="7" creationId="{E7526078-25E0-C0A9-0682-E9690BD58D86}"/>
          </ac:picMkLst>
        </pc:picChg>
        <pc:picChg chg="add mod">
          <ac:chgData name="Magesh S" userId="118b9ba8315b1b4b" providerId="LiveId" clId="{C32580EE-117F-422B-BD9D-DAE8AA13C2EA}" dt="2025-03-27T17:44:04.919" v="1411" actId="931"/>
          <ac:picMkLst>
            <pc:docMk/>
            <pc:sldMk cId="2667520232" sldId="268"/>
            <ac:picMk id="9" creationId="{E88899F1-B811-A265-E2C3-CA5A24810F94}"/>
          </ac:picMkLst>
        </pc:picChg>
        <pc:picChg chg="add mod ord">
          <ac:chgData name="Magesh S" userId="118b9ba8315b1b4b" providerId="LiveId" clId="{C32580EE-117F-422B-BD9D-DAE8AA13C2EA}" dt="2025-03-27T18:05:21.689" v="1749" actId="14100"/>
          <ac:picMkLst>
            <pc:docMk/>
            <pc:sldMk cId="2667520232" sldId="268"/>
            <ac:picMk id="11" creationId="{91CF2BBF-FF56-C661-9D62-6932C11B4498}"/>
          </ac:picMkLst>
        </pc:picChg>
        <pc:picChg chg="add mod ord">
          <ac:chgData name="Magesh S" userId="118b9ba8315b1b4b" providerId="LiveId" clId="{C32580EE-117F-422B-BD9D-DAE8AA13C2EA}" dt="2025-03-27T18:05:32.598" v="1753" actId="14100"/>
          <ac:picMkLst>
            <pc:docMk/>
            <pc:sldMk cId="2667520232" sldId="268"/>
            <ac:picMk id="13" creationId="{94A164CE-BEB7-1F58-1331-5AD1AF64A256}"/>
          </ac:picMkLst>
        </pc:picChg>
        <pc:picChg chg="add mod">
          <ac:chgData name="Magesh S" userId="118b9ba8315b1b4b" providerId="LiveId" clId="{C32580EE-117F-422B-BD9D-DAE8AA13C2EA}" dt="2025-03-27T18:05:16.189" v="1747" actId="1076"/>
          <ac:picMkLst>
            <pc:docMk/>
            <pc:sldMk cId="2667520232" sldId="268"/>
            <ac:picMk id="15" creationId="{4F533908-8548-056C-9678-5C0DC3CFA711}"/>
          </ac:picMkLst>
        </pc:picChg>
      </pc:sldChg>
      <pc:sldChg chg="addSp delSp modSp new mod setBg">
        <pc:chgData name="Magesh S" userId="118b9ba8315b1b4b" providerId="LiveId" clId="{C32580EE-117F-422B-BD9D-DAE8AA13C2EA}" dt="2025-03-27T17:49:49.757" v="1553" actId="26606"/>
        <pc:sldMkLst>
          <pc:docMk/>
          <pc:sldMk cId="2963085753" sldId="269"/>
        </pc:sldMkLst>
        <pc:spChg chg="mod">
          <ac:chgData name="Magesh S" userId="118b9ba8315b1b4b" providerId="LiveId" clId="{C32580EE-117F-422B-BD9D-DAE8AA13C2EA}" dt="2025-03-27T17:49:49.751" v="1552" actId="26606"/>
          <ac:spMkLst>
            <pc:docMk/>
            <pc:sldMk cId="2963085753" sldId="269"/>
            <ac:spMk id="2" creationId="{4D69081C-2B35-B15E-0161-3F981194D9A4}"/>
          </ac:spMkLst>
        </pc:spChg>
        <pc:spChg chg="mod ord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3" creationId="{15CDA749-B3AC-0E14-98E1-2B6D35683419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8" creationId="{1709F1D5-B0F1-4714-A239-E5B61C161915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0" creationId="{228FB460-D3FF-4440-A020-05982A09E517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2" creationId="{14847E93-7DC1-4D4B-8829-B19AA7137C50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4" creationId="{5566D6E1-03A1-4D73-A4E0-35D74D568A04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6" creationId="{9F835A99-04AC-494A-A572-AFE8413CC938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18" creationId="{7B786209-1B0B-4CA9-9BDD-F7327066A84D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20" creationId="{2D2964BB-484D-45AE-AD66-D407D0629652}"/>
          </ac:spMkLst>
        </pc:spChg>
        <pc:spChg chg="add del">
          <ac:chgData name="Magesh S" userId="118b9ba8315b1b4b" providerId="LiveId" clId="{C32580EE-117F-422B-BD9D-DAE8AA13C2EA}" dt="2025-03-27T17:49:03.909" v="1541" actId="26606"/>
          <ac:spMkLst>
            <pc:docMk/>
            <pc:sldMk cId="2963085753" sldId="269"/>
            <ac:spMk id="22" creationId="{6691AC69-A76E-4DAB-B565-468B6B87ACF3}"/>
          </ac:spMkLst>
        </pc:spChg>
        <pc:spChg chg="add del">
          <ac:chgData name="Magesh S" userId="118b9ba8315b1b4b" providerId="LiveId" clId="{C32580EE-117F-422B-BD9D-DAE8AA13C2EA}" dt="2025-03-27T17:49:23.252" v="1548" actId="26606"/>
          <ac:spMkLst>
            <pc:docMk/>
            <pc:sldMk cId="2963085753" sldId="269"/>
            <ac:spMk id="24" creationId="{A3363022-C969-41E9-8EB2-E4C94908C1FA}"/>
          </ac:spMkLst>
        </pc:spChg>
        <pc:spChg chg="add del">
          <ac:chgData name="Magesh S" userId="118b9ba8315b1b4b" providerId="LiveId" clId="{C32580EE-117F-422B-BD9D-DAE8AA13C2EA}" dt="2025-03-27T17:49:23.252" v="1548" actId="26606"/>
          <ac:spMkLst>
            <pc:docMk/>
            <pc:sldMk cId="2963085753" sldId="269"/>
            <ac:spMk id="25" creationId="{8D1AD6B3-BE88-4CEB-BA17-790657CC4729}"/>
          </ac:spMkLst>
        </pc:spChg>
        <pc:spChg chg="add del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32" creationId="{327D73B4-9F5C-4A64-A179-51B9500CB8B5}"/>
          </ac:spMkLst>
        </pc:spChg>
        <pc:spChg chg="add del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34" creationId="{C1F06963-6374-4B48-844F-071A9BAAAE02}"/>
          </ac:spMkLst>
        </pc:spChg>
        <pc:spChg chg="add del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40" creationId="{E3020543-B24B-4EC4-8FFC-8DD88EEA91A8}"/>
          </ac:spMkLst>
        </pc:spChg>
        <pc:spChg chg="add del">
          <ac:chgData name="Magesh S" userId="118b9ba8315b1b4b" providerId="LiveId" clId="{C32580EE-117F-422B-BD9D-DAE8AA13C2EA}" dt="2025-03-27T17:49:49.751" v="1552" actId="26606"/>
          <ac:spMkLst>
            <pc:docMk/>
            <pc:sldMk cId="2963085753" sldId="269"/>
            <ac:spMk id="47" creationId="{A2679492-7988-4050-9056-542444452411}"/>
          </ac:spMkLst>
        </pc:spChg>
        <pc:spChg chg="add del">
          <ac:chgData name="Magesh S" userId="118b9ba8315b1b4b" providerId="LiveId" clId="{C32580EE-117F-422B-BD9D-DAE8AA13C2EA}" dt="2025-03-27T17:49:49.751" v="1552" actId="26606"/>
          <ac:spMkLst>
            <pc:docMk/>
            <pc:sldMk cId="2963085753" sldId="269"/>
            <ac:spMk id="49" creationId="{B091B163-7D61-4891-ABCF-5C13D9C418D0}"/>
          </ac:spMkLst>
        </pc:spChg>
        <pc:spChg chg="add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54" creationId="{327D73B4-9F5C-4A64-A179-51B9500CB8B5}"/>
          </ac:spMkLst>
        </pc:spChg>
        <pc:spChg chg="add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55" creationId="{E3020543-B24B-4EC4-8FFC-8DD88EEA91A8}"/>
          </ac:spMkLst>
        </pc:spChg>
        <pc:spChg chg="add">
          <ac:chgData name="Magesh S" userId="118b9ba8315b1b4b" providerId="LiveId" clId="{C32580EE-117F-422B-BD9D-DAE8AA13C2EA}" dt="2025-03-27T17:49:49.757" v="1553" actId="26606"/>
          <ac:spMkLst>
            <pc:docMk/>
            <pc:sldMk cId="2963085753" sldId="269"/>
            <ac:spMk id="56" creationId="{C1F06963-6374-4B48-844F-071A9BAAAE02}"/>
          </ac:spMkLst>
        </pc:spChg>
        <pc:grpChg chg="add del">
          <ac:chgData name="Magesh S" userId="118b9ba8315b1b4b" providerId="LiveId" clId="{C32580EE-117F-422B-BD9D-DAE8AA13C2EA}" dt="2025-03-27T17:49:23.252" v="1548" actId="26606"/>
          <ac:grpSpMkLst>
            <pc:docMk/>
            <pc:sldMk cId="2963085753" sldId="269"/>
            <ac:grpSpMk id="26" creationId="{89D1390B-7E13-4B4F-9CB2-391063412E54}"/>
          </ac:grpSpMkLst>
        </pc:grpChg>
        <pc:grpChg chg="add del">
          <ac:chgData name="Magesh S" userId="118b9ba8315b1b4b" providerId="LiveId" clId="{C32580EE-117F-422B-BD9D-DAE8AA13C2EA}" dt="2025-03-27T17:49:49.757" v="1553" actId="26606"/>
          <ac:grpSpMkLst>
            <pc:docMk/>
            <pc:sldMk cId="2963085753" sldId="269"/>
            <ac:grpSpMk id="36" creationId="{5614C7C0-FA1D-4105-8345-1DF76F9870A8}"/>
          </ac:grpSpMkLst>
        </pc:grpChg>
        <pc:grpChg chg="add">
          <ac:chgData name="Magesh S" userId="118b9ba8315b1b4b" providerId="LiveId" clId="{C32580EE-117F-422B-BD9D-DAE8AA13C2EA}" dt="2025-03-27T17:49:49.757" v="1553" actId="26606"/>
          <ac:grpSpMkLst>
            <pc:docMk/>
            <pc:sldMk cId="2963085753" sldId="269"/>
            <ac:grpSpMk id="58" creationId="{5614C7C0-FA1D-4105-8345-1DF76F9870A8}"/>
          </ac:grpSpMkLst>
        </pc:grpChg>
        <pc:picChg chg="add mod">
          <ac:chgData name="Magesh S" userId="118b9ba8315b1b4b" providerId="LiveId" clId="{C32580EE-117F-422B-BD9D-DAE8AA13C2EA}" dt="2025-03-27T17:49:49.751" v="1552" actId="26606"/>
          <ac:picMkLst>
            <pc:docMk/>
            <pc:sldMk cId="2963085753" sldId="269"/>
            <ac:picMk id="7" creationId="{DABC5C72-6F3E-B40A-46AD-663E283728E8}"/>
          </ac:picMkLst>
        </pc:picChg>
        <pc:cxnChg chg="del">
          <ac:chgData name="Magesh S" userId="118b9ba8315b1b4b" providerId="LiveId" clId="{C32580EE-117F-422B-BD9D-DAE8AA13C2EA}" dt="2025-03-27T17:49:49.757" v="1553" actId="26606"/>
          <ac:cxnSpMkLst>
            <pc:docMk/>
            <pc:sldMk cId="2963085753" sldId="269"/>
            <ac:cxnSpMk id="42" creationId="{C49DA8F6-BCC1-4447-B54C-57856834B94B}"/>
          </ac:cxnSpMkLst>
        </pc:cxnChg>
        <pc:cxnChg chg="del">
          <ac:chgData name="Magesh S" userId="118b9ba8315b1b4b" providerId="LiveId" clId="{C32580EE-117F-422B-BD9D-DAE8AA13C2EA}" dt="2025-03-27T17:49:49.751" v="1552" actId="26606"/>
          <ac:cxnSpMkLst>
            <pc:docMk/>
            <pc:sldMk cId="2963085753" sldId="269"/>
            <ac:cxnSpMk id="51" creationId="{C49DA8F6-BCC1-4447-B54C-57856834B94B}"/>
          </ac:cxnSpMkLst>
        </pc:cxnChg>
      </pc:sldChg>
      <pc:sldChg chg="addSp delSp modSp new mod setBg">
        <pc:chgData name="Magesh S" userId="118b9ba8315b1b4b" providerId="LiveId" clId="{C32580EE-117F-422B-BD9D-DAE8AA13C2EA}" dt="2025-03-27T17:58:43.414" v="1678" actId="2711"/>
        <pc:sldMkLst>
          <pc:docMk/>
          <pc:sldMk cId="2859358074" sldId="270"/>
        </pc:sldMkLst>
        <pc:spChg chg="mo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2" creationId="{86800DA9-66CB-37F4-6E19-109486AE458A}"/>
          </ac:spMkLst>
        </pc:spChg>
        <pc:spChg chg="mod">
          <ac:chgData name="Magesh S" userId="118b9ba8315b1b4b" providerId="LiveId" clId="{C32580EE-117F-422B-BD9D-DAE8AA13C2EA}" dt="2025-03-27T17:58:43.414" v="1678" actId="2711"/>
          <ac:spMkLst>
            <pc:docMk/>
            <pc:sldMk cId="2859358074" sldId="270"/>
            <ac:spMk id="3" creationId="{0C6B24FB-D9EA-2C8D-C40B-9E1130D84929}"/>
          </ac:spMkLst>
        </pc:spChg>
        <pc:spChg chg="add del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10" creationId="{407C9FC5-0C1E-42A8-97E6-F940775A0575}"/>
          </ac:spMkLst>
        </pc:spChg>
        <pc:spChg chg="add del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12" creationId="{9EE371B4-A1D9-4EFE-8FE1-000495831EFA}"/>
          </ac:spMkLst>
        </pc:spChg>
        <pc:spChg chg="add del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14" creationId="{2E19C174-9C7C-461E-970B-432019901562}"/>
          </ac:spMkLst>
        </pc:spChg>
        <pc:spChg chg="ad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19" creationId="{F0A604E4-7307-451C-93BE-F1F7E1BF3BF8}"/>
          </ac:spMkLst>
        </pc:spChg>
        <pc:spChg chg="ad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21" creationId="{F7F3A0AA-35E5-4085-942B-737839030604}"/>
          </ac:spMkLst>
        </pc:spChg>
        <pc:spChg chg="ad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23" creationId="{402F5C38-C747-4173-ABBF-656E39E82130}"/>
          </ac:spMkLst>
        </pc:spChg>
        <pc:spChg chg="add">
          <ac:chgData name="Magesh S" userId="118b9ba8315b1b4b" providerId="LiveId" clId="{C32580EE-117F-422B-BD9D-DAE8AA13C2EA}" dt="2025-03-27T17:56:15.552" v="1639" actId="26606"/>
          <ac:spMkLst>
            <pc:docMk/>
            <pc:sldMk cId="2859358074" sldId="270"/>
            <ac:spMk id="25" creationId="{E37EECFC-A684-4391-AE85-4CDAF5565F61}"/>
          </ac:spMkLst>
        </pc:spChg>
        <pc:picChg chg="add mod">
          <ac:chgData name="Magesh S" userId="118b9ba8315b1b4b" providerId="LiveId" clId="{C32580EE-117F-422B-BD9D-DAE8AA13C2EA}" dt="2025-03-27T17:56:15.552" v="1639" actId="26606"/>
          <ac:picMkLst>
            <pc:docMk/>
            <pc:sldMk cId="2859358074" sldId="270"/>
            <ac:picMk id="5" creationId="{AB907689-EF47-16A9-823C-D620BBF01FAE}"/>
          </ac:picMkLst>
        </pc:picChg>
      </pc:sldChg>
      <pc:sldChg chg="addSp delSp modSp new mod setBg">
        <pc:chgData name="Magesh S" userId="118b9ba8315b1b4b" providerId="LiveId" clId="{C32580EE-117F-422B-BD9D-DAE8AA13C2EA}" dt="2025-03-27T18:02:38.544" v="1746" actId="20577"/>
        <pc:sldMkLst>
          <pc:docMk/>
          <pc:sldMk cId="3962236973" sldId="271"/>
        </pc:sldMkLst>
        <pc:spChg chg="mod">
          <ac:chgData name="Magesh S" userId="118b9ba8315b1b4b" providerId="LiveId" clId="{C32580EE-117F-422B-BD9D-DAE8AA13C2EA}" dt="2025-03-27T18:02:38.544" v="1746" actId="20577"/>
          <ac:spMkLst>
            <pc:docMk/>
            <pc:sldMk cId="3962236973" sldId="271"/>
            <ac:spMk id="2" creationId="{08627C74-9345-8A9D-CC81-94F9349DCEFB}"/>
          </ac:spMkLst>
        </pc:spChg>
        <pc:spChg chg="mod">
          <ac:chgData name="Magesh S" userId="118b9ba8315b1b4b" providerId="LiveId" clId="{C32580EE-117F-422B-BD9D-DAE8AA13C2EA}" dt="2025-03-27T18:02:33.105" v="1745" actId="14100"/>
          <ac:spMkLst>
            <pc:docMk/>
            <pc:sldMk cId="3962236973" sldId="271"/>
            <ac:spMk id="3" creationId="{407A4B94-30ED-FAC8-D07D-D46F17700D65}"/>
          </ac:spMkLst>
        </pc:spChg>
        <pc:spChg chg="add del">
          <ac:chgData name="Magesh S" userId="118b9ba8315b1b4b" providerId="LiveId" clId="{C32580EE-117F-422B-BD9D-DAE8AA13C2EA}" dt="2025-03-27T18:02:07.949" v="1737" actId="26606"/>
          <ac:spMkLst>
            <pc:docMk/>
            <pc:sldMk cId="3962236973" sldId="271"/>
            <ac:spMk id="9" creationId="{460B0EFB-53ED-4F35-B05D-F658EA021C65}"/>
          </ac:spMkLst>
        </pc:spChg>
        <pc:spChg chg="add">
          <ac:chgData name="Magesh S" userId="118b9ba8315b1b4b" providerId="LiveId" clId="{C32580EE-117F-422B-BD9D-DAE8AA13C2EA}" dt="2025-03-27T18:02:07.981" v="1738" actId="26606"/>
          <ac:spMkLst>
            <pc:docMk/>
            <pc:sldMk cId="3962236973" sldId="271"/>
            <ac:spMk id="10" creationId="{A3363022-C969-41E9-8EB2-E4C94908C1FA}"/>
          </ac:spMkLst>
        </pc:spChg>
        <pc:spChg chg="add del">
          <ac:chgData name="Magesh S" userId="118b9ba8315b1b4b" providerId="LiveId" clId="{C32580EE-117F-422B-BD9D-DAE8AA13C2EA}" dt="2025-03-27T18:02:07.949" v="1737" actId="26606"/>
          <ac:spMkLst>
            <pc:docMk/>
            <pc:sldMk cId="3962236973" sldId="271"/>
            <ac:spMk id="11" creationId="{835EF3DD-7D43-4A27-8967-A92FD8CC9365}"/>
          </ac:spMkLst>
        </pc:spChg>
        <pc:spChg chg="add">
          <ac:chgData name="Magesh S" userId="118b9ba8315b1b4b" providerId="LiveId" clId="{C32580EE-117F-422B-BD9D-DAE8AA13C2EA}" dt="2025-03-27T18:02:07.981" v="1738" actId="26606"/>
          <ac:spMkLst>
            <pc:docMk/>
            <pc:sldMk cId="3962236973" sldId="271"/>
            <ac:spMk id="12" creationId="{8D1AD6B3-BE88-4CEB-BA17-790657CC4729}"/>
          </ac:spMkLst>
        </pc:spChg>
        <pc:grpChg chg="add">
          <ac:chgData name="Magesh S" userId="118b9ba8315b1b4b" providerId="LiveId" clId="{C32580EE-117F-422B-BD9D-DAE8AA13C2EA}" dt="2025-03-27T18:02:07.981" v="1738" actId="26606"/>
          <ac:grpSpMkLst>
            <pc:docMk/>
            <pc:sldMk cId="3962236973" sldId="271"/>
            <ac:grpSpMk id="14" creationId="{89D1390B-7E13-4B4F-9CB2-391063412E54}"/>
          </ac:grpSpMkLst>
        </pc:grpChg>
        <pc:picChg chg="add del">
          <ac:chgData name="Magesh S" userId="118b9ba8315b1b4b" providerId="LiveId" clId="{C32580EE-117F-422B-BD9D-DAE8AA13C2EA}" dt="2025-03-27T18:02:07.949" v="1737" actId="26606"/>
          <ac:picMkLst>
            <pc:docMk/>
            <pc:sldMk cId="3962236973" sldId="271"/>
            <ac:picMk id="5" creationId="{D3BD2446-6980-A5A7-01F0-6FA10AE8C346}"/>
          </ac:picMkLst>
        </pc:picChg>
        <pc:picChg chg="add">
          <ac:chgData name="Magesh S" userId="118b9ba8315b1b4b" providerId="LiveId" clId="{C32580EE-117F-422B-BD9D-DAE8AA13C2EA}" dt="2025-03-27T18:02:07.981" v="1738" actId="26606"/>
          <ac:picMkLst>
            <pc:docMk/>
            <pc:sldMk cId="3962236973" sldId="271"/>
            <ac:picMk id="7" creationId="{09E6B2D6-B42F-6FC7-8B1E-FDECE741204B}"/>
          </ac:picMkLst>
        </pc:picChg>
      </pc:sldChg>
      <pc:sldChg chg="new">
        <pc:chgData name="Magesh S" userId="118b9ba8315b1b4b" providerId="LiveId" clId="{C32580EE-117F-422B-BD9D-DAE8AA13C2EA}" dt="2025-03-27T17:12:51.958" v="964" actId="680"/>
        <pc:sldMkLst>
          <pc:docMk/>
          <pc:sldMk cId="1339401118" sldId="272"/>
        </pc:sldMkLst>
      </pc:sldChg>
      <pc:sldChg chg="modSp new mod">
        <pc:chgData name="Magesh S" userId="118b9ba8315b1b4b" providerId="LiveId" clId="{C32580EE-117F-422B-BD9D-DAE8AA13C2EA}" dt="2025-03-27T17:12:51.989" v="966" actId="20577"/>
        <pc:sldMkLst>
          <pc:docMk/>
          <pc:sldMk cId="2359703311" sldId="273"/>
        </pc:sldMkLst>
        <pc:spChg chg="mod">
          <ac:chgData name="Magesh S" userId="118b9ba8315b1b4b" providerId="LiveId" clId="{C32580EE-117F-422B-BD9D-DAE8AA13C2EA}" dt="2025-03-27T17:12:51.989" v="966" actId="20577"/>
          <ac:spMkLst>
            <pc:docMk/>
            <pc:sldMk cId="2359703311" sldId="273"/>
            <ac:spMk id="2" creationId="{5C090766-7200-934B-4011-7F05A5560B1C}"/>
          </ac:spMkLst>
        </pc:spChg>
      </pc:sldChg>
      <pc:sldChg chg="addSp delSp modSp new mod modMedia setBg">
        <pc:chgData name="Magesh S" userId="118b9ba8315b1b4b" providerId="LiveId" clId="{C32580EE-117F-422B-BD9D-DAE8AA13C2EA}" dt="2025-03-27T17:34:11.953" v="1173" actId="120"/>
        <pc:sldMkLst>
          <pc:docMk/>
          <pc:sldMk cId="2819696481" sldId="274"/>
        </pc:sldMkLst>
        <pc:spChg chg="mo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2" creationId="{DA931EFA-AE26-9169-C2EC-61DE4E785128}"/>
          </ac:spMkLst>
        </pc:spChg>
        <pc:spChg chg="mod">
          <ac:chgData name="Magesh S" userId="118b9ba8315b1b4b" providerId="LiveId" clId="{C32580EE-117F-422B-BD9D-DAE8AA13C2EA}" dt="2025-03-27T17:34:11.953" v="1173" actId="120"/>
          <ac:spMkLst>
            <pc:docMk/>
            <pc:sldMk cId="2819696481" sldId="274"/>
            <ac:spMk id="3" creationId="{A4F5315B-D081-6460-B1A3-6D61FD9CFD34}"/>
          </ac:spMkLst>
        </pc:spChg>
        <pc:spChg chg="add del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9" creationId="{C1DD1A8A-57D5-4A81-AD04-532B043C5611}"/>
          </ac:spMkLst>
        </pc:spChg>
        <pc:spChg chg="add del">
          <ac:chgData name="Magesh S" userId="118b9ba8315b1b4b" providerId="LiveId" clId="{C32580EE-117F-422B-BD9D-DAE8AA13C2EA}" dt="2025-03-27T17:33:14.609" v="1158" actId="26606"/>
          <ac:spMkLst>
            <pc:docMk/>
            <pc:sldMk cId="2819696481" sldId="274"/>
            <ac:spMk id="10" creationId="{A8384FB5-9ADC-4DDC-881B-597D56F5B15D}"/>
          </ac:spMkLst>
        </pc:spChg>
        <pc:spChg chg="add del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11" creationId="{007891EC-4501-44ED-A8C8-B11B6DB767AB}"/>
          </ac:spMkLst>
        </pc:spChg>
        <pc:spChg chg="add del">
          <ac:chgData name="Magesh S" userId="118b9ba8315b1b4b" providerId="LiveId" clId="{C32580EE-117F-422B-BD9D-DAE8AA13C2EA}" dt="2025-03-27T17:33:14.609" v="1158" actId="26606"/>
          <ac:spMkLst>
            <pc:docMk/>
            <pc:sldMk cId="2819696481" sldId="274"/>
            <ac:spMk id="12" creationId="{1199E1B1-A8C0-4FE8-A5A8-1CB41D69F857}"/>
          </ac:spMkLst>
        </pc:spChg>
        <pc:spChg chg="add del">
          <ac:chgData name="Magesh S" userId="118b9ba8315b1b4b" providerId="LiveId" clId="{C32580EE-117F-422B-BD9D-DAE8AA13C2EA}" dt="2025-03-27T17:33:47.336" v="1167" actId="26606"/>
          <ac:spMkLst>
            <pc:docMk/>
            <pc:sldMk cId="2819696481" sldId="274"/>
            <ac:spMk id="13" creationId="{3C54F4CE-85F0-46ED-80DA-9518C9251AD1}"/>
          </ac:spMkLst>
        </pc:spChg>
        <pc:spChg chg="add del">
          <ac:chgData name="Magesh S" userId="118b9ba8315b1b4b" providerId="LiveId" clId="{C32580EE-117F-422B-BD9D-DAE8AA13C2EA}" dt="2025-03-27T17:33:14.609" v="1158" actId="26606"/>
          <ac:spMkLst>
            <pc:docMk/>
            <pc:sldMk cId="2819696481" sldId="274"/>
            <ac:spMk id="14" creationId="{84A8DE83-DE75-4B41-9DB4-A7EC0B0DEC0B}"/>
          </ac:spMkLst>
        </pc:spChg>
        <pc:spChg chg="add del">
          <ac:chgData name="Magesh S" userId="118b9ba8315b1b4b" providerId="LiveId" clId="{C32580EE-117F-422B-BD9D-DAE8AA13C2EA}" dt="2025-03-27T17:33:14.609" v="1158" actId="26606"/>
          <ac:spMkLst>
            <pc:docMk/>
            <pc:sldMk cId="2819696481" sldId="274"/>
            <ac:spMk id="16" creationId="{A7009A0A-BEF5-4EAC-AF15-E4F9F002E239}"/>
          </ac:spMkLst>
        </pc:spChg>
        <pc:spChg chg="add del">
          <ac:chgData name="Magesh S" userId="118b9ba8315b1b4b" providerId="LiveId" clId="{C32580EE-117F-422B-BD9D-DAE8AA13C2EA}" dt="2025-03-27T17:33:47.336" v="1167" actId="26606"/>
          <ac:spMkLst>
            <pc:docMk/>
            <pc:sldMk cId="2819696481" sldId="274"/>
            <ac:spMk id="18" creationId="{DADD1FCA-8ACB-4958-81DD-4CDD6D3E1921}"/>
          </ac:spMkLst>
        </pc:spChg>
        <pc:spChg chg="add del">
          <ac:chgData name="Magesh S" userId="118b9ba8315b1b4b" providerId="LiveId" clId="{C32580EE-117F-422B-BD9D-DAE8AA13C2EA}" dt="2025-03-27T17:33:51.197" v="1169" actId="26606"/>
          <ac:spMkLst>
            <pc:docMk/>
            <pc:sldMk cId="2819696481" sldId="274"/>
            <ac:spMk id="27" creationId="{94714483-7072-431F-9DBE-87F44E4D44BC}"/>
          </ac:spMkLst>
        </pc:spChg>
        <pc:spChg chg="add del">
          <ac:chgData name="Magesh S" userId="118b9ba8315b1b4b" providerId="LiveId" clId="{C32580EE-117F-422B-BD9D-DAE8AA13C2EA}" dt="2025-03-27T17:33:51.197" v="1169" actId="26606"/>
          <ac:spMkLst>
            <pc:docMk/>
            <pc:sldMk cId="2819696481" sldId="274"/>
            <ac:spMk id="28" creationId="{E2683E3F-F855-4549-84F8-42064EC0F247}"/>
          </ac:spMkLst>
        </pc:spChg>
        <pc:spChg chg="add del">
          <ac:chgData name="Magesh S" userId="118b9ba8315b1b4b" providerId="LiveId" clId="{C32580EE-117F-422B-BD9D-DAE8AA13C2EA}" dt="2025-03-27T17:33:51.197" v="1169" actId="26606"/>
          <ac:spMkLst>
            <pc:docMk/>
            <pc:sldMk cId="2819696481" sldId="274"/>
            <ac:spMk id="29" creationId="{495892E1-F4A5-4991-AC52-4F417B14A2A2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34" creationId="{A753B935-E3DD-466D-BFAC-68E0BE02D092}"/>
          </ac:spMkLst>
        </pc:spChg>
        <pc:spChg chg="add del">
          <ac:chgData name="Magesh S" userId="118b9ba8315b1b4b" providerId="LiveId" clId="{C32580EE-117F-422B-BD9D-DAE8AA13C2EA}" dt="2025-03-27T17:33:51.197" v="1169" actId="26606"/>
          <ac:spMkLst>
            <pc:docMk/>
            <pc:sldMk cId="2819696481" sldId="274"/>
            <ac:spMk id="36" creationId="{832F3179-0CD5-40C8-9939-D8355006F7BA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44" creationId="{51F77B6A-7F53-4B28-B73D-C8CC899AB221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47" creationId="{F6E412EF-CF39-4C25-85B0-DB30B1B0A8C4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48" creationId="{E8DA6235-17F2-4C9E-88C6-C5D38D8D3C03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49" creationId="{B55DEF71-1741-4489-8E77-46FC5BAA66E2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50" creationId="{82347B6D-A7CC-48EB-861F-917D0D61E3EA}"/>
          </ac:spMkLst>
        </pc:spChg>
        <pc:spChg chg="add">
          <ac:chgData name="Magesh S" userId="118b9ba8315b1b4b" providerId="LiveId" clId="{C32580EE-117F-422B-BD9D-DAE8AA13C2EA}" dt="2025-03-27T17:33:51.229" v="1170" actId="26606"/>
          <ac:spMkLst>
            <pc:docMk/>
            <pc:sldMk cId="2819696481" sldId="274"/>
            <ac:spMk id="51" creationId="{A7A0A46D-CC9B-4E32-870A-7BC2DF940144}"/>
          </ac:spMkLst>
        </pc:spChg>
        <pc:grpChg chg="add">
          <ac:chgData name="Magesh S" userId="118b9ba8315b1b4b" providerId="LiveId" clId="{C32580EE-117F-422B-BD9D-DAE8AA13C2EA}" dt="2025-03-27T17:33:47.493" v="1168" actId="26606"/>
          <ac:grpSpMkLst>
            <pc:docMk/>
            <pc:sldMk cId="2819696481" sldId="274"/>
            <ac:grpSpMk id="30" creationId="{8FC90B1E-0223-4440-AF22-8F32F6F0C7D2}"/>
          </ac:grpSpMkLst>
        </pc:grpChg>
        <pc:grpChg chg="del">
          <ac:chgData name="Magesh S" userId="118b9ba8315b1b4b" providerId="LiveId" clId="{C32580EE-117F-422B-BD9D-DAE8AA13C2EA}" dt="2025-03-27T17:33:51.197" v="1169" actId="26606"/>
          <ac:grpSpMkLst>
            <pc:docMk/>
            <pc:sldMk cId="2819696481" sldId="274"/>
            <ac:grpSpMk id="38" creationId="{11CE155D-684B-4F5E-B835-C52765E310E7}"/>
          </ac:grpSpMkLst>
        </pc:grpChg>
        <pc:picChg chg="add mod ord">
          <ac:chgData name="Magesh S" userId="118b9ba8315b1b4b" providerId="LiveId" clId="{C32580EE-117F-422B-BD9D-DAE8AA13C2EA}" dt="2025-03-27T17:33:51.197" v="1169" actId="26606"/>
          <ac:picMkLst>
            <pc:docMk/>
            <pc:sldMk cId="2819696481" sldId="274"/>
            <ac:picMk id="5" creationId="{770830CB-7BA0-EEB5-A92E-7A59C2AF4BDB}"/>
          </ac:picMkLst>
        </pc:picChg>
        <pc:picChg chg="add del">
          <ac:chgData name="Magesh S" userId="118b9ba8315b1b4b" providerId="LiveId" clId="{C32580EE-117F-422B-BD9D-DAE8AA13C2EA}" dt="2025-03-27T17:33:14.609" v="1158" actId="26606"/>
          <ac:picMkLst>
            <pc:docMk/>
            <pc:sldMk cId="2819696481" sldId="274"/>
            <ac:picMk id="7" creationId="{31EE9701-06F6-8523-20B4-86114D1A4D14}"/>
          </ac:picMkLst>
        </pc:picChg>
      </pc:sldChg>
      <pc:sldChg chg="addSp modSp new mod setBg">
        <pc:chgData name="Magesh S" userId="118b9ba8315b1b4b" providerId="LiveId" clId="{C32580EE-117F-422B-BD9D-DAE8AA13C2EA}" dt="2025-03-27T17:24:42.579" v="1021" actId="14100"/>
        <pc:sldMkLst>
          <pc:docMk/>
          <pc:sldMk cId="1074647930" sldId="275"/>
        </pc:sldMkLst>
        <pc:spChg chg="mo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2" creationId="{3D5BBECA-A8F6-5D57-C6ED-66440F5D37D3}"/>
          </ac:spMkLst>
        </pc:spChg>
        <pc:spChg chg="mo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3" creationId="{44B8CE2D-5D29-88BC-70B4-B2955523C2CF}"/>
          </ac:spMkLst>
        </pc:spChg>
        <pc:spChg chg="ad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10" creationId="{A8384FB5-9ADC-4DDC-881B-597D56F5B15D}"/>
          </ac:spMkLst>
        </pc:spChg>
        <pc:spChg chg="ad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12" creationId="{1199E1B1-A8C0-4FE8-A5A8-1CB41D69F857}"/>
          </ac:spMkLst>
        </pc:spChg>
        <pc:spChg chg="ad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14" creationId="{84A8DE83-DE75-4B41-9DB4-A7EC0B0DEC0B}"/>
          </ac:spMkLst>
        </pc:spChg>
        <pc:spChg chg="add">
          <ac:chgData name="Magesh S" userId="118b9ba8315b1b4b" providerId="LiveId" clId="{C32580EE-117F-422B-BD9D-DAE8AA13C2EA}" dt="2025-03-27T17:24:26.509" v="1017" actId="26606"/>
          <ac:spMkLst>
            <pc:docMk/>
            <pc:sldMk cId="1074647930" sldId="275"/>
            <ac:spMk id="16" creationId="{A7009A0A-BEF5-4EAC-AF15-E4F9F002E239}"/>
          </ac:spMkLst>
        </pc:spChg>
        <pc:picChg chg="add mod">
          <ac:chgData name="Magesh S" userId="118b9ba8315b1b4b" providerId="LiveId" clId="{C32580EE-117F-422B-BD9D-DAE8AA13C2EA}" dt="2025-03-27T17:24:42.579" v="1021" actId="14100"/>
          <ac:picMkLst>
            <pc:docMk/>
            <pc:sldMk cId="1074647930" sldId="275"/>
            <ac:picMk id="5" creationId="{120B860F-6711-0973-AF53-B22A4C1EA968}"/>
          </ac:picMkLst>
        </pc:picChg>
      </pc:sldChg>
      <pc:sldChg chg="modSp new del mod">
        <pc:chgData name="Magesh S" userId="118b9ba8315b1b4b" providerId="LiveId" clId="{C32580EE-117F-422B-BD9D-DAE8AA13C2EA}" dt="2025-03-27T17:18:51.295" v="988" actId="47"/>
        <pc:sldMkLst>
          <pc:docMk/>
          <pc:sldMk cId="2993242655" sldId="275"/>
        </pc:sldMkLst>
        <pc:spChg chg="mod">
          <ac:chgData name="Magesh S" userId="118b9ba8315b1b4b" providerId="LiveId" clId="{C32580EE-117F-422B-BD9D-DAE8AA13C2EA}" dt="2025-03-27T17:18:30.108" v="987" actId="14100"/>
          <ac:spMkLst>
            <pc:docMk/>
            <pc:sldMk cId="2993242655" sldId="275"/>
            <ac:spMk id="2" creationId="{EE98B367-C16F-4828-4710-18429A9EAFB6}"/>
          </ac:spMkLst>
        </pc:spChg>
      </pc:sldChg>
      <pc:sldChg chg="addSp delSp modSp new add del mod setBg addAnim">
        <pc:chgData name="Magesh S" userId="118b9ba8315b1b4b" providerId="LiveId" clId="{C32580EE-117F-422B-BD9D-DAE8AA13C2EA}" dt="2025-03-27T17:55:17.204" v="1615" actId="47"/>
        <pc:sldMkLst>
          <pc:docMk/>
          <pc:sldMk cId="1282438951" sldId="276"/>
        </pc:sldMkLst>
        <pc:spChg chg="mod ord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2" creationId="{5A5176D9-3158-2FE2-2D9B-A3598F25C7DB}"/>
          </ac:spMkLst>
        </pc:spChg>
        <pc:spChg chg="mod ord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3" creationId="{7EA23A7D-C916-BF27-E0E1-E7CD0D5CB966}"/>
          </ac:spMkLst>
        </pc:spChg>
        <pc:spChg chg="add del">
          <ac:chgData name="Magesh S" userId="118b9ba8315b1b4b" providerId="LiveId" clId="{C32580EE-117F-422B-BD9D-DAE8AA13C2EA}" dt="2025-03-27T17:51:20.220" v="1583" actId="26606"/>
          <ac:spMkLst>
            <pc:docMk/>
            <pc:sldMk cId="1282438951" sldId="276"/>
            <ac:spMk id="10" creationId="{23D09407-53BC-485E-B4CE-BC5E4FC4B25B}"/>
          </ac:spMkLst>
        </pc:spChg>
        <pc:spChg chg="add del">
          <ac:chgData name="Magesh S" userId="118b9ba8315b1b4b" providerId="LiveId" clId="{C32580EE-117F-422B-BD9D-DAE8AA13C2EA}" dt="2025-03-27T17:51:20.220" v="1583" actId="26606"/>
          <ac:spMkLst>
            <pc:docMk/>
            <pc:sldMk cId="1282438951" sldId="276"/>
            <ac:spMk id="12" creationId="{921DB988-49FC-4608-B0A2-E2F3A4019041}"/>
          </ac:spMkLst>
        </pc:spChg>
        <pc:spChg chg="add del">
          <ac:chgData name="Magesh S" userId="118b9ba8315b1b4b" providerId="LiveId" clId="{C32580EE-117F-422B-BD9D-DAE8AA13C2EA}" dt="2025-03-27T17:52:52.269" v="1591" actId="26606"/>
          <ac:spMkLst>
            <pc:docMk/>
            <pc:sldMk cId="1282438951" sldId="276"/>
            <ac:spMk id="29" creationId="{D0461F72-A27E-48C5-A99A-B5EEDA7456F9}"/>
          </ac:spMkLst>
        </pc:spChg>
        <pc:spChg chg="add del">
          <ac:chgData name="Magesh S" userId="118b9ba8315b1b4b" providerId="LiveId" clId="{C32580EE-117F-422B-BD9D-DAE8AA13C2EA}" dt="2025-03-27T17:52:52.269" v="1591" actId="26606"/>
          <ac:spMkLst>
            <pc:docMk/>
            <pc:sldMk cId="1282438951" sldId="276"/>
            <ac:spMk id="31" creationId="{DF382E8D-312B-4792-A211-0BDE37F6F5F7}"/>
          </ac:spMkLst>
        </pc:spChg>
        <pc:spChg chg="add del">
          <ac:chgData name="Magesh S" userId="118b9ba8315b1b4b" providerId="LiveId" clId="{C32580EE-117F-422B-BD9D-DAE8AA13C2EA}" dt="2025-03-27T17:52:52.269" v="1591" actId="26606"/>
          <ac:spMkLst>
            <pc:docMk/>
            <pc:sldMk cId="1282438951" sldId="276"/>
            <ac:spMk id="33" creationId="{036F9B07-02BE-4BD5-BA9D-E91B8A456BEA}"/>
          </ac:spMkLst>
        </pc:spChg>
        <pc:spChg chg="add del">
          <ac:chgData name="Magesh S" userId="118b9ba8315b1b4b" providerId="LiveId" clId="{C32580EE-117F-422B-BD9D-DAE8AA13C2EA}" dt="2025-03-27T17:52:52.253" v="1590" actId="26606"/>
          <ac:spMkLst>
            <pc:docMk/>
            <pc:sldMk cId="1282438951" sldId="276"/>
            <ac:spMk id="38" creationId="{C4879EFC-8E62-4E00-973C-C45EE9EC676D}"/>
          </ac:spMkLst>
        </pc:spChg>
        <pc:spChg chg="add del">
          <ac:chgData name="Magesh S" userId="118b9ba8315b1b4b" providerId="LiveId" clId="{C32580EE-117F-422B-BD9D-DAE8AA13C2EA}" dt="2025-03-27T17:52:52.253" v="1590" actId="26606"/>
          <ac:spMkLst>
            <pc:docMk/>
            <pc:sldMk cId="1282438951" sldId="276"/>
            <ac:spMk id="40" creationId="{D6A9C53F-5F90-40A5-8C85-5412D39C8C68}"/>
          </ac:spMkLst>
        </pc:spChg>
        <pc:spChg chg="add del">
          <ac:chgData name="Magesh S" userId="118b9ba8315b1b4b" providerId="LiveId" clId="{C32580EE-117F-422B-BD9D-DAE8AA13C2EA}" dt="2025-03-27T17:53:22.572" v="1593" actId="26606"/>
          <ac:spMkLst>
            <pc:docMk/>
            <pc:sldMk cId="1282438951" sldId="276"/>
            <ac:spMk id="43" creationId="{D55CA618-78A6-47F6-B865-E9315164FB49}"/>
          </ac:spMkLst>
        </pc:spChg>
        <pc:spChg chg="add del">
          <ac:chgData name="Magesh S" userId="118b9ba8315b1b4b" providerId="LiveId" clId="{C32580EE-117F-422B-BD9D-DAE8AA13C2EA}" dt="2025-03-27T17:53:22.572" v="1593" actId="26606"/>
          <ac:spMkLst>
            <pc:docMk/>
            <pc:sldMk cId="1282438951" sldId="276"/>
            <ac:spMk id="44" creationId="{8ED94938-268E-4C0A-A08A-B3980C78BAEB}"/>
          </ac:spMkLst>
        </pc:spChg>
        <pc:spChg chg="add del">
          <ac:chgData name="Magesh S" userId="118b9ba8315b1b4b" providerId="LiveId" clId="{C32580EE-117F-422B-BD9D-DAE8AA13C2EA}" dt="2025-03-27T17:54:04.279" v="1599" actId="26606"/>
          <ac:spMkLst>
            <pc:docMk/>
            <pc:sldMk cId="1282438951" sldId="276"/>
            <ac:spMk id="50" creationId="{F93E0B60-0204-4F9C-8CD5-C9BD373E1A58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67" creationId="{A93898FF-D987-4B0E-BFB4-85F5EB356D4D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69" creationId="{612F383F-B981-4BC3-9E2B-7BE938CEF3EC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71" creationId="{5AA485AD-076E-4077-A6E6-C3C9F0C39FF2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75" creationId="{58D235B8-3D10-493F-88AC-84BB404C1B5A}"/>
          </ac:spMkLst>
        </pc:spChg>
        <pc:spChg chg="add del">
          <ac:chgData name="Magesh S" userId="118b9ba8315b1b4b" providerId="LiveId" clId="{C32580EE-117F-422B-BD9D-DAE8AA13C2EA}" dt="2025-03-27T17:54:04.266" v="1598" actId="26606"/>
          <ac:spMkLst>
            <pc:docMk/>
            <pc:sldMk cId="1282438951" sldId="276"/>
            <ac:spMk id="77" creationId="{42A4FC2C-047E-45A5-965D-8E1E3BF09BC6}"/>
          </ac:spMkLst>
        </pc:spChg>
        <pc:spChg chg="add del">
          <ac:chgData name="Magesh S" userId="118b9ba8315b1b4b" providerId="LiveId" clId="{C32580EE-117F-422B-BD9D-DAE8AA13C2EA}" dt="2025-03-27T17:54:14.360" v="1603" actId="26606"/>
          <ac:spMkLst>
            <pc:docMk/>
            <pc:sldMk cId="1282438951" sldId="276"/>
            <ac:spMk id="79" creationId="{932495F0-C5CB-4823-AE70-EED61EBAB1BD}"/>
          </ac:spMkLst>
        </pc:spChg>
        <pc:spChg chg="add del">
          <ac:chgData name="Magesh S" userId="118b9ba8315b1b4b" providerId="LiveId" clId="{C32580EE-117F-422B-BD9D-DAE8AA13C2EA}" dt="2025-03-27T17:54:14.360" v="1603" actId="26606"/>
          <ac:spMkLst>
            <pc:docMk/>
            <pc:sldMk cId="1282438951" sldId="276"/>
            <ac:spMk id="80" creationId="{CB8B9C25-D80D-48EC-B83A-231219A80C3F}"/>
          </ac:spMkLst>
        </pc:spChg>
        <pc:spChg chg="add del">
          <ac:chgData name="Magesh S" userId="118b9ba8315b1b4b" providerId="LiveId" clId="{C32580EE-117F-422B-BD9D-DAE8AA13C2EA}" dt="2025-03-27T17:54:14.360" v="1603" actId="26606"/>
          <ac:spMkLst>
            <pc:docMk/>
            <pc:sldMk cId="1282438951" sldId="276"/>
            <ac:spMk id="81" creationId="{601CC70B-8875-45A1-8AFD-7D546E3C0C16}"/>
          </ac:spMkLst>
        </pc:spChg>
        <pc:spChg chg="add del">
          <ac:chgData name="Magesh S" userId="118b9ba8315b1b4b" providerId="LiveId" clId="{C32580EE-117F-422B-BD9D-DAE8AA13C2EA}" dt="2025-03-27T17:54:14.345" v="1602" actId="26606"/>
          <ac:spMkLst>
            <pc:docMk/>
            <pc:sldMk cId="1282438951" sldId="276"/>
            <ac:spMk id="86" creationId="{A0A2B7F3-65A0-4CC5-8310-3252C59E025D}"/>
          </ac:spMkLst>
        </pc:spChg>
        <pc:spChg chg="add del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88" creationId="{827DC2C4-B485-428A-BF4A-472D2967F47F}"/>
          </ac:spMkLst>
        </pc:spChg>
        <pc:spChg chg="add del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89" creationId="{19D32F93-50AC-4C46-A5DB-291C60DDB7BD}"/>
          </ac:spMkLst>
        </pc:spChg>
        <pc:spChg chg="add del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90" creationId="{EE04B5EB-F158-4507-90DD-BD23620C7CC9}"/>
          </ac:spMkLst>
        </pc:spChg>
        <pc:spChg chg="add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96" creationId="{2CAD20A5-B9BF-4C29-B1C0-882CF36B433A}"/>
          </ac:spMkLst>
        </pc:spChg>
        <pc:spChg chg="add">
          <ac:chgData name="Magesh S" userId="118b9ba8315b1b4b" providerId="LiveId" clId="{C32580EE-117F-422B-BD9D-DAE8AA13C2EA}" dt="2025-03-27T17:54:23.068" v="1606" actId="26606"/>
          <ac:spMkLst>
            <pc:docMk/>
            <pc:sldMk cId="1282438951" sldId="276"/>
            <ac:spMk id="98" creationId="{7283847B-B7B4-4D47-875A-C45ADEF4C2C9}"/>
          </ac:spMkLst>
        </pc:spChg>
        <pc:grpChg chg="add del">
          <ac:chgData name="Magesh S" userId="118b9ba8315b1b4b" providerId="LiveId" clId="{C32580EE-117F-422B-BD9D-DAE8AA13C2EA}" dt="2025-03-27T17:51:20.220" v="1583" actId="26606"/>
          <ac:grpSpMkLst>
            <pc:docMk/>
            <pc:sldMk cId="1282438951" sldId="276"/>
            <ac:grpSpMk id="14" creationId="{E9B930FD-8671-4C4C-ADCF-73AC1D0CD417}"/>
          </ac:grpSpMkLst>
        </pc:grpChg>
        <pc:grpChg chg="add del">
          <ac:chgData name="Magesh S" userId="118b9ba8315b1b4b" providerId="LiveId" clId="{C32580EE-117F-422B-BD9D-DAE8AA13C2EA}" dt="2025-03-27T17:51:20.220" v="1583" actId="26606"/>
          <ac:grpSpMkLst>
            <pc:docMk/>
            <pc:sldMk cId="1282438951" sldId="276"/>
            <ac:grpSpMk id="20" creationId="{383C2651-AE0C-4AE4-8725-E2F9414FE219}"/>
          </ac:grpSpMkLst>
        </pc:grpChg>
        <pc:grpChg chg="add del">
          <ac:chgData name="Magesh S" userId="118b9ba8315b1b4b" providerId="LiveId" clId="{C32580EE-117F-422B-BD9D-DAE8AA13C2EA}" dt="2025-03-27T17:53:22.572" v="1593" actId="26606"/>
          <ac:grpSpMkLst>
            <pc:docMk/>
            <pc:sldMk cId="1282438951" sldId="276"/>
            <ac:grpSpMk id="45" creationId="{B83D307E-DF68-43F8-97CE-0AAE950A7129}"/>
          </ac:grpSpMkLst>
        </pc:grpChg>
        <pc:grpChg chg="add del">
          <ac:chgData name="Magesh S" userId="118b9ba8315b1b4b" providerId="LiveId" clId="{C32580EE-117F-422B-BD9D-DAE8AA13C2EA}" dt="2025-03-27T17:54:04.279" v="1599" actId="26606"/>
          <ac:grpSpMkLst>
            <pc:docMk/>
            <pc:sldMk cId="1282438951" sldId="276"/>
            <ac:grpSpMk id="52" creationId="{3BFA0782-E4B3-4AE1-904C-1068137609CA}"/>
          </ac:grpSpMkLst>
        </pc:grpChg>
        <pc:grpChg chg="add del">
          <ac:chgData name="Magesh S" userId="118b9ba8315b1b4b" providerId="LiveId" clId="{C32580EE-117F-422B-BD9D-DAE8AA13C2EA}" dt="2025-03-27T17:54:04.279" v="1599" actId="26606"/>
          <ac:grpSpMkLst>
            <pc:docMk/>
            <pc:sldMk cId="1282438951" sldId="276"/>
            <ac:grpSpMk id="58" creationId="{2482B707-DAC7-4D8A-BA19-3771A51A641E}"/>
          </ac:grpSpMkLst>
        </pc:grpChg>
        <pc:picChg chg="add del mod ord">
          <ac:chgData name="Magesh S" userId="118b9ba8315b1b4b" providerId="LiveId" clId="{C32580EE-117F-422B-BD9D-DAE8AA13C2EA}" dt="2025-03-27T17:54:20.772" v="1605" actId="478"/>
          <ac:picMkLst>
            <pc:docMk/>
            <pc:sldMk cId="1282438951" sldId="276"/>
            <ac:picMk id="5" creationId="{4EC37312-E79F-4927-0186-5EF121102A5C}"/>
          </ac:picMkLst>
        </pc:picChg>
        <pc:picChg chg="add del mod ord">
          <ac:chgData name="Magesh S" userId="118b9ba8315b1b4b" providerId="LiveId" clId="{C32580EE-117F-422B-BD9D-DAE8AA13C2EA}" dt="2025-03-27T17:54:06.372" v="1600" actId="478"/>
          <ac:picMkLst>
            <pc:docMk/>
            <pc:sldMk cId="1282438951" sldId="276"/>
            <ac:picMk id="7" creationId="{423CF88D-DA1C-66B4-6F07-59F303E8E5B8}"/>
          </ac:picMkLst>
        </pc:picChg>
        <pc:picChg chg="add mod">
          <ac:chgData name="Magesh S" userId="118b9ba8315b1b4b" providerId="LiveId" clId="{C32580EE-117F-422B-BD9D-DAE8AA13C2EA}" dt="2025-03-27T17:54:53.010" v="1612" actId="1076"/>
          <ac:picMkLst>
            <pc:docMk/>
            <pc:sldMk cId="1282438951" sldId="276"/>
            <ac:picMk id="9" creationId="{E5EB3965-D712-1747-6FC9-6AB91BA9F7B5}"/>
          </ac:picMkLst>
        </pc:picChg>
        <pc:picChg chg="del">
          <ac:chgData name="Magesh S" userId="118b9ba8315b1b4b" providerId="LiveId" clId="{C32580EE-117F-422B-BD9D-DAE8AA13C2EA}" dt="2025-03-27T17:54:04.266" v="1598" actId="26606"/>
          <ac:picMkLst>
            <pc:docMk/>
            <pc:sldMk cId="1282438951" sldId="276"/>
            <ac:picMk id="73" creationId="{D088DBDF-80D5-4FC0-8A54-9D660B728DC4}"/>
          </ac:picMkLst>
        </pc:picChg>
        <pc:picChg chg="add">
          <ac:chgData name="Magesh S" userId="118b9ba8315b1b4b" providerId="LiveId" clId="{C32580EE-117F-422B-BD9D-DAE8AA13C2EA}" dt="2025-03-27T17:54:23.068" v="1606" actId="26606"/>
          <ac:picMkLst>
            <pc:docMk/>
            <pc:sldMk cId="1282438951" sldId="276"/>
            <ac:picMk id="92" creationId="{A351E357-F6CC-0401-4139-DE767C78214B}"/>
          </ac:picMkLst>
        </pc:picChg>
      </pc:sldChg>
      <pc:sldMasterChg chg="addSldLayout">
        <pc:chgData name="Magesh S" userId="118b9ba8315b1b4b" providerId="LiveId" clId="{C32580EE-117F-422B-BD9D-DAE8AA13C2EA}" dt="2025-03-27T15:34:45.342" v="0" actId="680"/>
        <pc:sldMasterMkLst>
          <pc:docMk/>
          <pc:sldMasterMk cId="3190270629" sldId="2147483648"/>
        </pc:sldMasterMkLst>
        <pc:sldLayoutChg chg="add">
          <pc:chgData name="Magesh S" userId="118b9ba8315b1b4b" providerId="LiveId" clId="{C32580EE-117F-422B-BD9D-DAE8AA13C2EA}" dt="2025-03-27T15:34:45.342" v="0" actId="680"/>
          <pc:sldLayoutMkLst>
            <pc:docMk/>
            <pc:sldMasterMk cId="3190270629" sldId="2147483648"/>
            <pc:sldLayoutMk cId="2559499292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AD8B-98D8-2651-4150-8C3633D07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DF913-7774-A42C-943A-B834827CC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49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27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Magnifying glass showing decling performance">
            <a:extLst>
              <a:ext uri="{FF2B5EF4-FFF2-40B4-BE49-F238E27FC236}">
                <a16:creationId xmlns:a16="http://schemas.microsoft.com/office/drawing/2014/main" id="{C42C2E12-114D-390D-275D-1086E46E20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220" b="145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DBD14-7B28-88C9-FB3E-C4F42770D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Algerian" panose="04020705040A02060702" pitchFamily="82" charset="0"/>
              </a:rPr>
              <a:t>Insurance Premium Prediction and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FFF50-ACDA-92D3-8601-9A0ADF272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59404"/>
            <a:ext cx="9495099" cy="109839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 </a:t>
            </a:r>
            <a:r>
              <a:rPr lang="en-IN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Anushiya, Deva Kumaran V , Dharam Chand R , Magesh S, Nitish S</a:t>
            </a:r>
          </a:p>
        </p:txBody>
      </p:sp>
    </p:spTree>
    <p:extLst>
      <p:ext uri="{BB962C8B-B14F-4D97-AF65-F5344CB8AC3E}">
        <p14:creationId xmlns:p14="http://schemas.microsoft.com/office/powerpoint/2010/main" val="410988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38D56-BAA4-DF5D-5DB3-8A23A8BB3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r>
              <a:rPr lang="en-IN" sz="1400" dirty="0">
                <a:solidFill>
                  <a:srgbClr val="FFFFFF"/>
                </a:solidFill>
                <a:latin typeface="Algerian" panose="04020705040A02060702" pitchFamily="82" charset="0"/>
              </a:rPr>
              <a:t>Multivariate Analysis</a:t>
            </a:r>
          </a:p>
          <a:p>
            <a:pPr algn="l"/>
            <a:r>
              <a:rPr lang="en-IN" sz="1400" dirty="0">
                <a:solidFill>
                  <a:srgbClr val="FFFFFF"/>
                </a:solidFill>
                <a:latin typeface="Algerian" panose="04020705040A02060702" pitchFamily="82" charset="0"/>
              </a:rPr>
              <a:t>Annual salary vs premium charges vs Gender</a:t>
            </a:r>
          </a:p>
        </p:txBody>
      </p:sp>
      <p:pic>
        <p:nvPicPr>
          <p:cNvPr id="5" name="Picture 4" descr="A graph of a graph showing the growth of a number of changes&#10;&#10;AI-generated content may be incorrect.">
            <a:extLst>
              <a:ext uri="{FF2B5EF4-FFF2-40B4-BE49-F238E27FC236}">
                <a16:creationId xmlns:a16="http://schemas.microsoft.com/office/drawing/2014/main" id="{6E024B1B-FEC2-6AF4-90C6-531F6B2DA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8" y="1747777"/>
            <a:ext cx="10822329" cy="48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8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31EFA-AE26-9169-C2EC-61DE4E785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en-IN" sz="5000" dirty="0">
                <a:solidFill>
                  <a:schemeClr val="bg1"/>
                </a:solidFill>
                <a:latin typeface="Algerian" panose="04020705040A02060702" pitchFamily="82" charset="0"/>
              </a:rPr>
              <a:t>Statistical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5315B-D081-6460-B1A3-6D61FD9CF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900" dirty="0">
                <a:solidFill>
                  <a:schemeClr val="bg1"/>
                </a:solidFill>
              </a:rPr>
              <a:t>Chi-Square Test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900" dirty="0">
                <a:solidFill>
                  <a:schemeClr val="bg1"/>
                </a:solidFill>
              </a:rPr>
              <a:t>T-Test(Unpaired)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IN" sz="1900" dirty="0">
                <a:solidFill>
                  <a:schemeClr val="bg1"/>
                </a:solidFill>
              </a:rPr>
              <a:t>Anova Test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reeform: Shape 21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8" name="Freeform: Shape 23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Video 4" descr="Eye Chart Test">
            <a:extLst>
              <a:ext uri="{FF2B5EF4-FFF2-40B4-BE49-F238E27FC236}">
                <a16:creationId xmlns:a16="http://schemas.microsoft.com/office/drawing/2014/main" id="{770830CB-7BA0-EEB5-A92E-7A59C2AF4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1700022" y="2179549"/>
            <a:ext cx="4172845" cy="2340559"/>
          </a:xfrm>
          <a:prstGeom prst="rect">
            <a:avLst/>
          </a:prstGeom>
          <a:ln w="28575">
            <a:noFill/>
          </a:ln>
        </p:spPr>
      </p:pic>
      <p:sp>
        <p:nvSpPr>
          <p:cNvPr id="34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60A974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60A974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969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BA746-8A1A-23E1-8FFA-76A1F90CA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r>
              <a:rPr lang="en-IN" sz="6600">
                <a:solidFill>
                  <a:srgbClr val="FFFFFF"/>
                </a:solidFill>
              </a:rPr>
              <a:t>Chi-Square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BDA0B-E637-1386-5821-B0FBC3D6B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Smoker vs Gender 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numbers&#10;&#10;AI-generated content may be incorrect.">
            <a:extLst>
              <a:ext uri="{FF2B5EF4-FFF2-40B4-BE49-F238E27FC236}">
                <a16:creationId xmlns:a16="http://schemas.microsoft.com/office/drawing/2014/main" id="{5AC9DCF1-348D-D584-7341-33D9D6904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7" y="3552310"/>
            <a:ext cx="10118598" cy="20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17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D917C-E36C-F718-A76B-35883D0E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r>
              <a:rPr lang="en-IN" sz="5100" dirty="0">
                <a:solidFill>
                  <a:srgbClr val="FFFFFF"/>
                </a:solidFill>
              </a:rPr>
              <a:t>T-Test(Unpaired)</a:t>
            </a:r>
            <a:br>
              <a:rPr lang="en-IN" sz="5100" dirty="0">
                <a:solidFill>
                  <a:srgbClr val="FFFFFF"/>
                </a:solidFill>
              </a:rPr>
            </a:br>
            <a:endParaRPr lang="en-IN" sz="51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E403C-EA23-D65D-78FB-FDFB3D826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Smoker vs Hospital Expenditure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number&#10;&#10;AI-generated content may be incorrect.">
            <a:extLst>
              <a:ext uri="{FF2B5EF4-FFF2-40B4-BE49-F238E27FC236}">
                <a16:creationId xmlns:a16="http://schemas.microsoft.com/office/drawing/2014/main" id="{F2EEA5D1-8930-2709-3DAF-B9EBE7B34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7" y="3539662"/>
            <a:ext cx="10118598" cy="20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25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6B8C-876F-570C-0E97-302574CBA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180" y="2862471"/>
            <a:ext cx="3041803" cy="2907802"/>
          </a:xfrm>
        </p:spPr>
        <p:txBody>
          <a:bodyPr anchor="t">
            <a:normAutofit/>
          </a:bodyPr>
          <a:lstStyle/>
          <a:p>
            <a:pPr algn="l"/>
            <a:r>
              <a:rPr lang="en-IN" sz="4000">
                <a:solidFill>
                  <a:srgbClr val="FFFFFF"/>
                </a:solidFill>
              </a:rPr>
              <a:t>Anova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C7137-8EF0-3D11-CFC8-804A30C72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180" y="1087727"/>
            <a:ext cx="3041803" cy="1045873"/>
          </a:xfrm>
        </p:spPr>
        <p:txBody>
          <a:bodyPr anchor="b">
            <a:normAutofit/>
          </a:bodyPr>
          <a:lstStyle/>
          <a:p>
            <a:pPr algn="l"/>
            <a:r>
              <a:rPr lang="en-IN" sz="2000">
                <a:solidFill>
                  <a:srgbClr val="FFFFFF"/>
                </a:solidFill>
              </a:rPr>
              <a:t>BMI Category vs Hospital Expenditure</a:t>
            </a:r>
          </a:p>
        </p:txBody>
      </p:sp>
      <p:pic>
        <p:nvPicPr>
          <p:cNvPr id="11" name="Picture 10" descr="A diagram of a normal distribution plot&#10;&#10;AI-generated content may be incorrect.">
            <a:extLst>
              <a:ext uri="{FF2B5EF4-FFF2-40B4-BE49-F238E27FC236}">
                <a16:creationId xmlns:a16="http://schemas.microsoft.com/office/drawing/2014/main" id="{91CF2BBF-FF56-C661-9D62-6932C11B4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20" y="607745"/>
            <a:ext cx="3639798" cy="3744336"/>
          </a:xfrm>
          <a:prstGeom prst="rect">
            <a:avLst/>
          </a:prstGeom>
        </p:spPr>
      </p:pic>
      <p:pic>
        <p:nvPicPr>
          <p:cNvPr id="13" name="Picture 12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94A164CE-BEB7-1F58-1331-5AD1AF64A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98" y="607745"/>
            <a:ext cx="3739901" cy="3744336"/>
          </a:xfrm>
          <a:prstGeom prst="rect">
            <a:avLst/>
          </a:prstGeom>
        </p:spPr>
      </p:pic>
      <p:pic>
        <p:nvPicPr>
          <p:cNvPr id="15" name="Picture 1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F533908-8548-056C-9678-5C0DC3CFA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0" y="5121264"/>
            <a:ext cx="7112423" cy="129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2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9081C-2B35-B15E-0161-3F981194D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DABC5C72-6F3E-B40A-46AD-663E2837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CDA749-B3AC-0E14-98E1-2B6D35683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5359" y="2990818"/>
            <a:ext cx="4158031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Linear Regression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Decision Tree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Ada Boost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Gradient Boost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XG boost</a:t>
            </a:r>
          </a:p>
        </p:txBody>
      </p:sp>
      <p:sp>
        <p:nvSpPr>
          <p:cNvPr id="5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08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00DA9-66CB-37F4-6E19-109486AE4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lang="en-IN" sz="4000">
                <a:solidFill>
                  <a:srgbClr val="FFFFFF"/>
                </a:solidFill>
              </a:rPr>
              <a:t>Model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B24FB-D9EA-2C8D-C40B-9E1130D84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pPr algn="l"/>
            <a:r>
              <a:rPr lang="en-IN" sz="2000" dirty="0">
                <a:solidFill>
                  <a:srgbClr val="FFFFFF"/>
                </a:solidFill>
                <a:latin typeface="Amasis MT Pro Black" panose="020F0502020204030204" pitchFamily="18" charset="0"/>
              </a:rPr>
              <a:t>Best Model:</a:t>
            </a:r>
          </a:p>
          <a:p>
            <a:pPr algn="l"/>
            <a:r>
              <a:rPr lang="en-IN" sz="2000" dirty="0">
                <a:solidFill>
                  <a:srgbClr val="FFFFFF"/>
                </a:solidFill>
                <a:latin typeface="Amasis MT Pro Black" panose="020F0502020204030204" pitchFamily="18" charset="0"/>
              </a:rPr>
              <a:t>Gradient Boost</a:t>
            </a:r>
          </a:p>
        </p:txBody>
      </p:sp>
      <p:pic>
        <p:nvPicPr>
          <p:cNvPr id="5" name="Picture 4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B907689-EF47-16A9-823C-D620BBF01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5" y="1050373"/>
            <a:ext cx="11327549" cy="320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5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27C74-9345-8A9D-CC81-94F9349DC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281" y="5430335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IN" sz="4000" dirty="0">
                <a:solidFill>
                  <a:schemeClr val="tx2"/>
                </a:solidFill>
                <a:latin typeface="Algerian" panose="04020705040A02060702" pitchFamily="82" charset="0"/>
              </a:rPr>
              <a:t>Business 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A4B94-30ED-FAC8-D07D-D46F17700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587" y="130550"/>
            <a:ext cx="4805691" cy="5143715"/>
          </a:xfrm>
        </p:spPr>
        <p:txBody>
          <a:bodyPr anchor="b"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Customized Premium Strategies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Wellness &amp; Preventive Health Plans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Target Marketing for Demographics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Employee Insurance Programs for High Earners</a:t>
            </a:r>
            <a:endParaRPr lang="en-IN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Addressing Medical Outliers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Expand in Underperforming Regions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Build Tech-Driven Claim Processes</a:t>
            </a:r>
          </a:p>
        </p:txBody>
      </p:sp>
      <p:pic>
        <p:nvPicPr>
          <p:cNvPr id="7" name="Graphic 6" descr="CRM Customer Insights App">
            <a:extLst>
              <a:ext uri="{FF2B5EF4-FFF2-40B4-BE49-F238E27FC236}">
                <a16:creationId xmlns:a16="http://schemas.microsoft.com/office/drawing/2014/main" id="{09E6B2D6-B42F-6FC7-8B1E-FDECE7412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23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5B9BD-022D-D721-8BDE-69DA88B42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4386805"/>
            <a:ext cx="9681882" cy="1632586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16" name="Graphic 15" descr="Handshake">
            <a:extLst>
              <a:ext uri="{FF2B5EF4-FFF2-40B4-BE49-F238E27FC236}">
                <a16:creationId xmlns:a16="http://schemas.microsoft.com/office/drawing/2014/main" id="{4A55CCD1-BF0F-2E1D-9753-1D854CFA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3753" y="579473"/>
            <a:ext cx="4224493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0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0766-7200-934B-4011-7F05A556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C9511-F1BD-E565-D7D8-94785BEF11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970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47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50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3" name="Freeform: Shape 3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3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3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3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3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3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3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7" name="Subtitle 16">
            <a:extLst>
              <a:ext uri="{FF2B5EF4-FFF2-40B4-BE49-F238E27FC236}">
                <a16:creationId xmlns:a16="http://schemas.microsoft.com/office/drawing/2014/main" id="{54CA9DD8-D1E7-148B-A101-A5EB3F8C9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4687" y="841664"/>
            <a:ext cx="4602517" cy="5156800"/>
          </a:xfrm>
        </p:spPr>
        <p:txBody>
          <a:bodyPr anchor="ctr">
            <a:normAutofit/>
          </a:bodyPr>
          <a:lstStyle/>
          <a:p>
            <a:pPr algn="l"/>
            <a:endParaRPr lang="en-IN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l"/>
            <a:r>
              <a:rPr lang="en-IN" b="1">
                <a:solidFill>
                  <a:schemeClr val="bg1"/>
                </a:solidFill>
                <a:latin typeface="Algerian" panose="04020705040A02060702" pitchFamily="82" charset="0"/>
              </a:rPr>
              <a:t>Objective: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bg1"/>
                </a:solidFill>
              </a:rPr>
              <a:t>Predictive Analytics for Insurance Premiums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Cost Reduction Strategies</a:t>
            </a:r>
            <a:endParaRPr lang="en-US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Claims Risk Assessment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IN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l"/>
            <a:r>
              <a:rPr lang="en-IN" b="1">
                <a:solidFill>
                  <a:schemeClr val="bg1"/>
                </a:solidFill>
                <a:latin typeface="Algerian" panose="04020705040A02060702" pitchFamily="82" charset="0"/>
              </a:rPr>
              <a:t>Business Use Case: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Premium Personalization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Customer Retention Strategies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bg1"/>
                </a:solidFill>
              </a:rPr>
              <a:t>Healthcare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1776811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3750-3037-12E1-35A6-2F94973077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7DC3D-73DF-81F3-A2F6-1522E9100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42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71942D-AD1B-372E-A2C2-CE485028C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30" y="1598246"/>
            <a:ext cx="4554659" cy="5034817"/>
          </a:xfrm>
        </p:spPr>
        <p:txBody>
          <a:bodyPr anchor="t">
            <a:normAutofit/>
          </a:bodyPr>
          <a:lstStyle/>
          <a:p>
            <a:pPr algn="l"/>
            <a:r>
              <a:rPr lang="en-IN" sz="5600">
                <a:solidFill>
                  <a:srgbClr val="FFFFFF"/>
                </a:solidFill>
                <a:latin typeface="Algerian" panose="04020705040A02060702" pitchFamily="82" charset="0"/>
              </a:rPr>
              <a:t>Data Description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3DD821-7805-B18E-439C-B479F7B8F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010506" cy="500753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Age</a:t>
            </a:r>
            <a:r>
              <a:rPr lang="en-US" sz="1800">
                <a:solidFill>
                  <a:srgbClr val="FFFFFF"/>
                </a:solidFill>
              </a:rPr>
              <a:t>: Age of the individual.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Sex</a:t>
            </a:r>
            <a:r>
              <a:rPr lang="en-US" sz="1800">
                <a:solidFill>
                  <a:srgbClr val="FFFFFF"/>
                </a:solidFill>
              </a:rPr>
              <a:t>: Gender of the individual (male/female).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BMI</a:t>
            </a:r>
            <a:r>
              <a:rPr lang="en-US" sz="1800">
                <a:solidFill>
                  <a:srgbClr val="FFFFFF"/>
                </a:solidFill>
              </a:rPr>
              <a:t>: Body Mass Index.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Children</a:t>
            </a:r>
            <a:r>
              <a:rPr lang="en-US" sz="1800">
                <a:solidFill>
                  <a:srgbClr val="FFFFFF"/>
                </a:solidFill>
              </a:rPr>
              <a:t>: Number of children/dependents.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Smoker</a:t>
            </a:r>
            <a:r>
              <a:rPr lang="en-US" sz="1800">
                <a:solidFill>
                  <a:srgbClr val="FFFFFF"/>
                </a:solidFill>
              </a:rPr>
              <a:t>: Whether the individual smokes (yes/no).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Claim_Amount</a:t>
            </a:r>
            <a:r>
              <a:rPr lang="en-US" sz="1800">
                <a:solidFill>
                  <a:srgbClr val="FFFFFF"/>
                </a:solidFill>
              </a:rPr>
              <a:t>: The amount claimed by the individual.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Past_consultations</a:t>
            </a:r>
            <a:r>
              <a:rPr lang="en-US" sz="1800">
                <a:solidFill>
                  <a:srgbClr val="FFFFFF"/>
                </a:solidFill>
              </a:rPr>
              <a:t>: Number of past medical consultations.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Num_of_steps</a:t>
            </a:r>
            <a:r>
              <a:rPr lang="en-US" sz="1800">
                <a:solidFill>
                  <a:srgbClr val="FFFFFF"/>
                </a:solidFill>
              </a:rPr>
              <a:t>: Number of steps taken (possibly daily or monthly; dataset doesn't specify).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800" b="1">
                <a:solidFill>
                  <a:srgbClr val="FFFFFF"/>
                </a:solidFill>
              </a:rPr>
              <a:t>Hospital_expenditure</a:t>
            </a:r>
            <a:r>
              <a:rPr lang="en-US" sz="1800">
                <a:solidFill>
                  <a:srgbClr val="FFFFFF"/>
                </a:solidFill>
              </a:rPr>
              <a:t>: Expenditure incurred on hospital-related services.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3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602475B-115E-A7F0-4ADB-A4C45B412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010506" cy="5007531"/>
          </a:xfrm>
        </p:spPr>
        <p:txBody>
          <a:bodyPr>
            <a:normAutofit/>
          </a:bodyPr>
          <a:lstStyle/>
          <a:p>
            <a:pPr algn="l"/>
            <a:r>
              <a:rPr lang="en-US" sz="2100" b="1" dirty="0">
                <a:solidFill>
                  <a:srgbClr val="FFFFFF"/>
                </a:solidFill>
                <a:latin typeface="Algerian" panose="04020705040A02060702" pitchFamily="82" charset="0"/>
              </a:rPr>
              <a:t>Contd..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100" b="1" dirty="0">
              <a:solidFill>
                <a:srgbClr val="FFFFFF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 dirty="0" err="1">
                <a:solidFill>
                  <a:srgbClr val="FFFFFF"/>
                </a:solidFill>
              </a:rPr>
              <a:t>Number_of_past_hospitalizations</a:t>
            </a:r>
            <a:r>
              <a:rPr lang="en-US" sz="2100" dirty="0">
                <a:solidFill>
                  <a:srgbClr val="FFFFFF"/>
                </a:solidFill>
              </a:rPr>
              <a:t>: Count of previous hospitalizations.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 dirty="0" err="1">
                <a:solidFill>
                  <a:srgbClr val="FFFFFF"/>
                </a:solidFill>
              </a:rPr>
              <a:t>Annual_Salary</a:t>
            </a:r>
            <a:r>
              <a:rPr lang="en-US" sz="2100" dirty="0">
                <a:solidFill>
                  <a:srgbClr val="FFFFFF"/>
                </a:solidFill>
              </a:rPr>
              <a:t>: Annual income of the individual.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</a:rPr>
              <a:t>Region</a:t>
            </a:r>
            <a:r>
              <a:rPr lang="en-US" sz="2100" dirty="0">
                <a:solidFill>
                  <a:srgbClr val="FFFFFF"/>
                </a:solidFill>
              </a:rPr>
              <a:t>: The region the individual belongs to.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</a:rPr>
              <a:t>Insurance premium charges</a:t>
            </a:r>
            <a:r>
              <a:rPr lang="en-US" sz="2100" dirty="0">
                <a:solidFill>
                  <a:srgbClr val="FFFFFF"/>
                </a:solidFill>
              </a:rPr>
              <a:t>: The premium amount charged for the individual's insurance(Target)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</a:rPr>
              <a:t>BMI  </a:t>
            </a:r>
            <a:r>
              <a:rPr lang="en-US" sz="2100" b="1" dirty="0" err="1">
                <a:solidFill>
                  <a:srgbClr val="FFFFFF"/>
                </a:solidFill>
              </a:rPr>
              <a:t>category</a:t>
            </a:r>
            <a:r>
              <a:rPr lang="en-US" sz="2100" dirty="0" err="1">
                <a:solidFill>
                  <a:srgbClr val="FFFFFF"/>
                </a:solidFill>
              </a:rPr>
              <a:t>:BMI</a:t>
            </a:r>
            <a:r>
              <a:rPr lang="en-US" sz="2100" dirty="0">
                <a:solidFill>
                  <a:srgbClr val="FFFFFF"/>
                </a:solidFill>
              </a:rPr>
              <a:t> category of the people. </a:t>
            </a:r>
            <a:endParaRPr lang="en-IN" sz="2100" dirty="0">
              <a:solidFill>
                <a:srgbClr val="FFFFFF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IN" sz="21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5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Video 25" descr="Moving Gears">
            <a:extLst>
              <a:ext uri="{FF2B5EF4-FFF2-40B4-BE49-F238E27FC236}">
                <a16:creationId xmlns:a16="http://schemas.microsoft.com/office/drawing/2014/main" id="{AC895A4B-9BF8-D49F-9499-5BF63EB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6C9D1EE-B6E6-4AB8-A1DB-EFACAF0E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Rectangle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CCA3754-118C-DCB5-CCD8-6C1246D96A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553" b="20447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801D149-9484-0CEF-A62F-2109CA08C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30" y="1598246"/>
            <a:ext cx="4554659" cy="5034817"/>
          </a:xfrm>
        </p:spPr>
        <p:txBody>
          <a:bodyPr anchor="t">
            <a:normAutofit/>
          </a:bodyPr>
          <a:lstStyle/>
          <a:p>
            <a:pPr algn="l"/>
            <a:r>
              <a:rPr lang="en-IN" sz="4400">
                <a:solidFill>
                  <a:srgbClr val="FFFFFF"/>
                </a:solidFill>
                <a:latin typeface="Algerian" panose="04020705040A02060702" pitchFamily="82" charset="0"/>
              </a:rPr>
              <a:t>Methodology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390E01C-ACBB-CC98-4019-0F58EF5A8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4796" y="1743329"/>
            <a:ext cx="5010506" cy="5007531"/>
          </a:xfrm>
        </p:spPr>
        <p:txBody>
          <a:bodyPr anchor="b"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IN" sz="3100" b="1" dirty="0">
                <a:solidFill>
                  <a:srgbClr val="FFFFFF"/>
                </a:solidFill>
                <a:latin typeface="Algerian" panose="04020705040A02060702" pitchFamily="82" charset="0"/>
              </a:rPr>
              <a:t>Data</a:t>
            </a:r>
            <a:r>
              <a:rPr lang="en-IN" sz="3100" dirty="0">
                <a:solidFill>
                  <a:srgbClr val="FFFFFF"/>
                </a:solidFill>
                <a:latin typeface="Algerian" panose="04020705040A02060702" pitchFamily="82" charset="0"/>
              </a:rPr>
              <a:t> </a:t>
            </a:r>
            <a:r>
              <a:rPr lang="en-IN" sz="3100" b="1" dirty="0">
                <a:solidFill>
                  <a:srgbClr val="FFFFFF"/>
                </a:solidFill>
                <a:latin typeface="Algerian" panose="04020705040A02060702" pitchFamily="82" charset="0"/>
              </a:rPr>
              <a:t>Preprocessing</a:t>
            </a:r>
            <a:r>
              <a:rPr lang="en-IN" sz="3100" dirty="0">
                <a:solidFill>
                  <a:srgbClr val="FFFFFF"/>
                </a:solidFill>
              </a:rPr>
              <a:t>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sz="3100" dirty="0">
                <a:solidFill>
                  <a:srgbClr val="FFFFFF"/>
                </a:solidFill>
              </a:rPr>
              <a:t>Remove Duplicate Rows.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sz="3100" dirty="0">
                <a:solidFill>
                  <a:srgbClr val="FFFFFF"/>
                </a:solidFill>
              </a:rPr>
              <a:t>Check for Anomalies.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 dirty="0">
                <a:solidFill>
                  <a:srgbClr val="FFFFFF"/>
                </a:solidFill>
              </a:rPr>
              <a:t>Handle missing values.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 dirty="0">
                <a:solidFill>
                  <a:srgbClr val="FFFFFF"/>
                </a:solidFill>
              </a:rPr>
              <a:t>Feature Engineering.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 dirty="0">
                <a:solidFill>
                  <a:srgbClr val="FFFFFF"/>
                </a:solidFill>
              </a:rPr>
              <a:t>Standardize columns.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 dirty="0">
                <a:solidFill>
                  <a:srgbClr val="FFFFFF"/>
                </a:solidFill>
              </a:rPr>
              <a:t>Assess distributions.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sz="3100" dirty="0">
                <a:solidFill>
                  <a:srgbClr val="FFFFFF"/>
                </a:solidFill>
              </a:rPr>
              <a:t>Statistical Analysis(5 Point Summary).</a:t>
            </a:r>
          </a:p>
          <a:p>
            <a:pPr algn="l"/>
            <a:endParaRPr lang="en-IN" sz="3100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67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17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46" name="Freeform: Shape 22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23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24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6">
            <a:extLst>
              <a:ext uri="{FF2B5EF4-FFF2-40B4-BE49-F238E27FC236}">
                <a16:creationId xmlns:a16="http://schemas.microsoft.com/office/drawing/2014/main" id="{5B4C2D60-F24D-8D60-F6D7-9AD0CE96E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256" y="686616"/>
            <a:ext cx="6745379" cy="5610011"/>
          </a:xfrm>
        </p:spPr>
        <p:txBody>
          <a:bodyPr anchor="ctr">
            <a:normAutofit/>
          </a:bodyPr>
          <a:lstStyle/>
          <a:p>
            <a:pPr algn="l"/>
            <a:r>
              <a:rPr lang="en-IN" sz="3600" dirty="0">
                <a:solidFill>
                  <a:schemeClr val="tx2"/>
                </a:solidFill>
                <a:latin typeface="Algerian" panose="04020705040A02060702" pitchFamily="82" charset="0"/>
              </a:rPr>
              <a:t>2</a:t>
            </a:r>
            <a:r>
              <a:rPr lang="en-IN" sz="3600" b="1" dirty="0">
                <a:solidFill>
                  <a:schemeClr val="tx2"/>
                </a:solidFill>
                <a:latin typeface="Algerian" panose="04020705040A02060702" pitchFamily="82" charset="0"/>
              </a:rPr>
              <a:t>. Exploratory Analysis:</a:t>
            </a:r>
            <a:endParaRPr lang="en-IN" b="1" dirty="0">
              <a:solidFill>
                <a:schemeClr val="tx2"/>
              </a:solidFill>
              <a:latin typeface="Algerian" panose="04020705040A02060702" pitchFamily="82" charset="0"/>
            </a:endParaRPr>
          </a:p>
          <a:p>
            <a:pPr algn="l"/>
            <a:endParaRPr lang="en-IN" b="1" dirty="0">
              <a:solidFill>
                <a:schemeClr val="tx2"/>
              </a:solidFill>
              <a:latin typeface="Algerian" panose="04020705040A02060702" pitchFamily="82" charset="0"/>
            </a:endParaRPr>
          </a:p>
          <a:p>
            <a:pPr algn="l"/>
            <a:endParaRPr lang="en-IN" dirty="0">
              <a:solidFill>
                <a:schemeClr val="tx2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tx2"/>
                </a:solidFill>
              </a:rPr>
              <a:t>Univariate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tx2"/>
                </a:solidFill>
              </a:rPr>
              <a:t>Bivariate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tx2"/>
                </a:solidFill>
              </a:rPr>
              <a:t>Multivariate</a:t>
            </a:r>
          </a:p>
        </p:txBody>
      </p:sp>
    </p:spTree>
    <p:extLst>
      <p:ext uri="{BB962C8B-B14F-4D97-AF65-F5344CB8AC3E}">
        <p14:creationId xmlns:p14="http://schemas.microsoft.com/office/powerpoint/2010/main" val="346287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92C5DF-4EF8-1438-625E-1D9C22C13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8481" y="6303972"/>
            <a:ext cx="7562127" cy="376177"/>
          </a:xfrm>
        </p:spPr>
        <p:txBody>
          <a:bodyPr anchor="t">
            <a:normAutofit/>
          </a:bodyPr>
          <a:lstStyle/>
          <a:p>
            <a:r>
              <a:rPr lang="en-IN" sz="160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Univariate Analysis</a:t>
            </a:r>
          </a:p>
        </p:txBody>
      </p:sp>
      <p:pic>
        <p:nvPicPr>
          <p:cNvPr id="5" name="Picture 4" descr="A group of blue graphs&#10;&#10;AI-generated content may be incorrect.">
            <a:extLst>
              <a:ext uri="{FF2B5EF4-FFF2-40B4-BE49-F238E27FC236}">
                <a16:creationId xmlns:a16="http://schemas.microsoft.com/office/drawing/2014/main" id="{501D1FDF-8A78-FFAA-D204-71E3EEDF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BBECA-A8F6-5D57-C6ED-66440F5D3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IN" sz="4000">
                <a:solidFill>
                  <a:srgbClr val="FFFFFF"/>
                </a:solidFill>
              </a:rPr>
              <a:t>Count of Smokers</a:t>
            </a:r>
          </a:p>
        </p:txBody>
      </p:sp>
      <p:pic>
        <p:nvPicPr>
          <p:cNvPr id="5" name="Picture 4" descr="A blue pie chart with green and blue circles&#10;&#10;AI-generated content may be incorrect.">
            <a:extLst>
              <a:ext uri="{FF2B5EF4-FFF2-40B4-BE49-F238E27FC236}">
                <a16:creationId xmlns:a16="http://schemas.microsoft.com/office/drawing/2014/main" id="{120B860F-6711-0973-AF53-B22A4C1EA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62" y="1822348"/>
            <a:ext cx="6238754" cy="47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4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61F4A-28D9-070A-52DA-0D26030AF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r>
              <a:rPr lang="en-IN" sz="1400" dirty="0">
                <a:solidFill>
                  <a:srgbClr val="FFFFFF"/>
                </a:solidFill>
                <a:latin typeface="Algerian" panose="04020705040A02060702" pitchFamily="82" charset="0"/>
              </a:rPr>
              <a:t>Bivariate Analysis</a:t>
            </a:r>
          </a:p>
          <a:p>
            <a:pPr algn="l"/>
            <a:r>
              <a:rPr lang="en-IN" sz="1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Hospital Expenditure vs BMI Category</a:t>
            </a:r>
          </a:p>
        </p:txBody>
      </p:sp>
      <p:pic>
        <p:nvPicPr>
          <p:cNvPr id="5" name="Picture 4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F1448859-1103-C337-32FB-A715D023C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4310"/>
            <a:ext cx="12017189" cy="51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0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346</Words>
  <Application>Microsoft Office PowerPoint</Application>
  <PresentationFormat>Widescreen</PresentationFormat>
  <Paragraphs>78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Algerian</vt:lpstr>
      <vt:lpstr>Amasis MT Pro Black</vt:lpstr>
      <vt:lpstr>Arial</vt:lpstr>
      <vt:lpstr>Calibri</vt:lpstr>
      <vt:lpstr>Courier New</vt:lpstr>
      <vt:lpstr>Wingdings</vt:lpstr>
      <vt:lpstr>Office Theme</vt:lpstr>
      <vt:lpstr>Insurance Premium Prediction and Analysis</vt:lpstr>
      <vt:lpstr>PowerPoint Presentation</vt:lpstr>
      <vt:lpstr>Data Description</vt:lpstr>
      <vt:lpstr>PowerPoint Presentation</vt:lpstr>
      <vt:lpstr>Methodology</vt:lpstr>
      <vt:lpstr>PowerPoint Presentation</vt:lpstr>
      <vt:lpstr>PowerPoint Presentation</vt:lpstr>
      <vt:lpstr>Count of Smokers</vt:lpstr>
      <vt:lpstr>PowerPoint Presentation</vt:lpstr>
      <vt:lpstr>PowerPoint Presentation</vt:lpstr>
      <vt:lpstr>Statistical Testing</vt:lpstr>
      <vt:lpstr>Chi-Square Test</vt:lpstr>
      <vt:lpstr>T-Test(Unpaired) </vt:lpstr>
      <vt:lpstr>Anova Test</vt:lpstr>
      <vt:lpstr>Model Development</vt:lpstr>
      <vt:lpstr>Model Evaluation</vt:lpstr>
      <vt:lpstr>Business Recommendation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Magesh S</dc:creator>
  <cp:lastModifiedBy>Magesh S</cp:lastModifiedBy>
  <cp:revision>1</cp:revision>
  <dcterms:created xsi:type="dcterms:W3CDTF">2025-03-27T15:34:37Z</dcterms:created>
  <dcterms:modified xsi:type="dcterms:W3CDTF">2025-03-28T04:27:26Z</dcterms:modified>
</cp:coreProperties>
</file>